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3.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3" r:id="rId1"/>
  </p:sldMasterIdLst>
  <p:notesMasterIdLst>
    <p:notesMasterId r:id="rId31"/>
  </p:notesMasterIdLst>
  <p:sldIdLst>
    <p:sldId id="256" r:id="rId2"/>
    <p:sldId id="258" r:id="rId3"/>
    <p:sldId id="257" r:id="rId4"/>
    <p:sldId id="1192" r:id="rId5"/>
    <p:sldId id="279" r:id="rId6"/>
    <p:sldId id="280" r:id="rId7"/>
    <p:sldId id="261" r:id="rId8"/>
    <p:sldId id="3643" r:id="rId9"/>
    <p:sldId id="3646" r:id="rId10"/>
    <p:sldId id="262" r:id="rId11"/>
    <p:sldId id="263" r:id="rId12"/>
    <p:sldId id="281" r:id="rId13"/>
    <p:sldId id="282" r:id="rId14"/>
    <p:sldId id="320" r:id="rId15"/>
    <p:sldId id="266" r:id="rId16"/>
    <p:sldId id="321" r:id="rId17"/>
    <p:sldId id="322" r:id="rId18"/>
    <p:sldId id="264" r:id="rId19"/>
    <p:sldId id="318" r:id="rId20"/>
    <p:sldId id="323" r:id="rId21"/>
    <p:sldId id="324" r:id="rId22"/>
    <p:sldId id="326" r:id="rId23"/>
    <p:sldId id="1216" r:id="rId24"/>
    <p:sldId id="275" r:id="rId25"/>
    <p:sldId id="3644" r:id="rId26"/>
    <p:sldId id="3645" r:id="rId27"/>
    <p:sldId id="278" r:id="rId28"/>
    <p:sldId id="277" r:id="rId29"/>
    <p:sldId id="276"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99CC00"/>
    <a:srgbClr val="9999F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85" autoAdjust="0"/>
    <p:restoredTop sz="94660"/>
  </p:normalViewPr>
  <p:slideViewPr>
    <p:cSldViewPr snapToGrid="0">
      <p:cViewPr varScale="1">
        <p:scale>
          <a:sx n="63" d="100"/>
          <a:sy n="63" d="100"/>
        </p:scale>
        <p:origin x="72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ssy kathambi" userId="c2e6d49300425758" providerId="LiveId" clId="{EFB841D4-FA5F-4298-B2C5-9CD0086AD294}"/>
    <pc:docChg chg="custSel addSld delSld modSld">
      <pc:chgData name="bessy kathambi" userId="c2e6d49300425758" providerId="LiveId" clId="{EFB841D4-FA5F-4298-B2C5-9CD0086AD294}" dt="2023-09-16T18:09:46.531" v="77" actId="47"/>
      <pc:docMkLst>
        <pc:docMk/>
      </pc:docMkLst>
      <pc:sldChg chg="modSp mod">
        <pc:chgData name="bessy kathambi" userId="c2e6d49300425758" providerId="LiveId" clId="{EFB841D4-FA5F-4298-B2C5-9CD0086AD294}" dt="2023-09-16T18:06:41.404" v="71" actId="207"/>
        <pc:sldMkLst>
          <pc:docMk/>
          <pc:sldMk cId="808620044" sldId="256"/>
        </pc:sldMkLst>
        <pc:spChg chg="mod">
          <ac:chgData name="bessy kathambi" userId="c2e6d49300425758" providerId="LiveId" clId="{EFB841D4-FA5F-4298-B2C5-9CD0086AD294}" dt="2023-09-16T18:06:41.404" v="71" actId="207"/>
          <ac:spMkLst>
            <pc:docMk/>
            <pc:sldMk cId="808620044" sldId="256"/>
            <ac:spMk id="2" creationId="{49D35C6E-6282-E655-9B30-3DD781286AF0}"/>
          </ac:spMkLst>
        </pc:spChg>
        <pc:picChg chg="mod">
          <ac:chgData name="bessy kathambi" userId="c2e6d49300425758" providerId="LiveId" clId="{EFB841D4-FA5F-4298-B2C5-9CD0086AD294}" dt="2023-09-16T18:06:31.521" v="69" actId="1076"/>
          <ac:picMkLst>
            <pc:docMk/>
            <pc:sldMk cId="808620044" sldId="256"/>
            <ac:picMk id="6" creationId="{86274DB4-E41E-ED3B-160A-ADAC447E8EEB}"/>
          </ac:picMkLst>
        </pc:picChg>
      </pc:sldChg>
      <pc:sldChg chg="modSp mod">
        <pc:chgData name="bessy kathambi" userId="c2e6d49300425758" providerId="LiveId" clId="{EFB841D4-FA5F-4298-B2C5-9CD0086AD294}" dt="2023-09-16T18:07:08.680" v="75" actId="255"/>
        <pc:sldMkLst>
          <pc:docMk/>
          <pc:sldMk cId="2404845918" sldId="258"/>
        </pc:sldMkLst>
        <pc:graphicFrameChg chg="mod modGraphic">
          <ac:chgData name="bessy kathambi" userId="c2e6d49300425758" providerId="LiveId" clId="{EFB841D4-FA5F-4298-B2C5-9CD0086AD294}" dt="2023-09-16T18:07:08.680" v="75" actId="255"/>
          <ac:graphicFrameMkLst>
            <pc:docMk/>
            <pc:sldMk cId="2404845918" sldId="258"/>
            <ac:graphicFrameMk id="2" creationId="{B3A4E9E1-C7FA-4057-ACA0-19B81E844A79}"/>
          </ac:graphicFrameMkLst>
        </pc:graphicFrameChg>
      </pc:sldChg>
      <pc:sldChg chg="modSp mod">
        <pc:chgData name="bessy kathambi" userId="c2e6d49300425758" providerId="LiveId" clId="{EFB841D4-FA5F-4298-B2C5-9CD0086AD294}" dt="2023-09-16T18:00:00.065" v="20" actId="207"/>
        <pc:sldMkLst>
          <pc:docMk/>
          <pc:sldMk cId="1489052808" sldId="261"/>
        </pc:sldMkLst>
        <pc:graphicFrameChg chg="mod modGraphic">
          <ac:chgData name="bessy kathambi" userId="c2e6d49300425758" providerId="LiveId" clId="{EFB841D4-FA5F-4298-B2C5-9CD0086AD294}" dt="2023-09-16T18:00:00.065" v="20" actId="207"/>
          <ac:graphicFrameMkLst>
            <pc:docMk/>
            <pc:sldMk cId="1489052808" sldId="261"/>
            <ac:graphicFrameMk id="2" creationId="{D6F11DD8-4D24-0679-5DEE-D6CE7146F8F5}"/>
          </ac:graphicFrameMkLst>
        </pc:graphicFrameChg>
      </pc:sldChg>
      <pc:sldChg chg="modSp mod">
        <pc:chgData name="bessy kathambi" userId="c2e6d49300425758" providerId="LiveId" clId="{EFB841D4-FA5F-4298-B2C5-9CD0086AD294}" dt="2023-09-16T18:03:07.014" v="50" actId="20577"/>
        <pc:sldMkLst>
          <pc:docMk/>
          <pc:sldMk cId="2525287844" sldId="263"/>
        </pc:sldMkLst>
        <pc:spChg chg="mod">
          <ac:chgData name="bessy kathambi" userId="c2e6d49300425758" providerId="LiveId" clId="{EFB841D4-FA5F-4298-B2C5-9CD0086AD294}" dt="2023-09-16T18:02:57.451" v="48" actId="1076"/>
          <ac:spMkLst>
            <pc:docMk/>
            <pc:sldMk cId="2525287844" sldId="263"/>
            <ac:spMk id="3" creationId="{90A2C206-661B-E96B-96C0-72D4E40E2711}"/>
          </ac:spMkLst>
        </pc:spChg>
        <pc:spChg chg="mod">
          <ac:chgData name="bessy kathambi" userId="c2e6d49300425758" providerId="LiveId" clId="{EFB841D4-FA5F-4298-B2C5-9CD0086AD294}" dt="2023-09-16T18:03:07.014" v="50" actId="20577"/>
          <ac:spMkLst>
            <pc:docMk/>
            <pc:sldMk cId="2525287844" sldId="263"/>
            <ac:spMk id="5" creationId="{959B3646-A133-C3CA-D3F6-20A53ED128E9}"/>
          </ac:spMkLst>
        </pc:spChg>
      </pc:sldChg>
      <pc:sldChg chg="modSp mod">
        <pc:chgData name="bessy kathambi" userId="c2e6d49300425758" providerId="LiveId" clId="{EFB841D4-FA5F-4298-B2C5-9CD0086AD294}" dt="2023-09-16T18:05:19.592" v="68" actId="14100"/>
        <pc:sldMkLst>
          <pc:docMk/>
          <pc:sldMk cId="0" sldId="264"/>
        </pc:sldMkLst>
        <pc:spChg chg="mod">
          <ac:chgData name="bessy kathambi" userId="c2e6d49300425758" providerId="LiveId" clId="{EFB841D4-FA5F-4298-B2C5-9CD0086AD294}" dt="2023-09-16T18:05:12.541" v="66" actId="14100"/>
          <ac:spMkLst>
            <pc:docMk/>
            <pc:sldMk cId="0" sldId="264"/>
            <ac:spMk id="145" creationId="{D2A5DBDA-1E53-9DE3-B1FA-A31A343BE5B8}"/>
          </ac:spMkLst>
        </pc:spChg>
        <pc:spChg chg="mod">
          <ac:chgData name="bessy kathambi" userId="c2e6d49300425758" providerId="LiveId" clId="{EFB841D4-FA5F-4298-B2C5-9CD0086AD294}" dt="2023-09-16T18:05:19.592" v="68" actId="14100"/>
          <ac:spMkLst>
            <pc:docMk/>
            <pc:sldMk cId="0" sldId="264"/>
            <ac:spMk id="16386" creationId="{217AF959-11BC-1132-1992-4A44AE9FE8C2}"/>
          </ac:spMkLst>
        </pc:spChg>
      </pc:sldChg>
      <pc:sldChg chg="modSp mod">
        <pc:chgData name="bessy kathambi" userId="c2e6d49300425758" providerId="LiveId" clId="{EFB841D4-FA5F-4298-B2C5-9CD0086AD294}" dt="2023-09-16T18:04:37.077" v="61" actId="255"/>
        <pc:sldMkLst>
          <pc:docMk/>
          <pc:sldMk cId="2328304771" sldId="266"/>
        </pc:sldMkLst>
        <pc:spChg chg="mod">
          <ac:chgData name="bessy kathambi" userId="c2e6d49300425758" providerId="LiveId" clId="{EFB841D4-FA5F-4298-B2C5-9CD0086AD294}" dt="2023-09-16T18:04:37.077" v="61" actId="255"/>
          <ac:spMkLst>
            <pc:docMk/>
            <pc:sldMk cId="2328304771" sldId="266"/>
            <ac:spMk id="3" creationId="{B94744B8-CCCE-25F7-D318-33FA8ADBEC52}"/>
          </ac:spMkLst>
        </pc:spChg>
      </pc:sldChg>
      <pc:sldChg chg="del">
        <pc:chgData name="bessy kathambi" userId="c2e6d49300425758" providerId="LiveId" clId="{EFB841D4-FA5F-4298-B2C5-9CD0086AD294}" dt="2023-09-16T18:09:46.531" v="77" actId="47"/>
        <pc:sldMkLst>
          <pc:docMk/>
          <pc:sldMk cId="3440642366" sldId="272"/>
        </pc:sldMkLst>
      </pc:sldChg>
      <pc:sldChg chg="modSp mod">
        <pc:chgData name="bessy kathambi" userId="c2e6d49300425758" providerId="LiveId" clId="{EFB841D4-FA5F-4298-B2C5-9CD0086AD294}" dt="2023-09-16T17:58:25.049" v="9" actId="14100"/>
        <pc:sldMkLst>
          <pc:docMk/>
          <pc:sldMk cId="0" sldId="279"/>
        </pc:sldMkLst>
        <pc:spChg chg="mod">
          <ac:chgData name="bessy kathambi" userId="c2e6d49300425758" providerId="LiveId" clId="{EFB841D4-FA5F-4298-B2C5-9CD0086AD294}" dt="2023-09-16T17:58:25.049" v="9" actId="14100"/>
          <ac:spMkLst>
            <pc:docMk/>
            <pc:sldMk cId="0" sldId="279"/>
            <ac:spMk id="88" creationId="{FACAFB29-AAF0-68D5-04C1-A5AC6B333410}"/>
          </ac:spMkLst>
        </pc:spChg>
        <pc:spChg chg="mod">
          <ac:chgData name="bessy kathambi" userId="c2e6d49300425758" providerId="LiveId" clId="{EFB841D4-FA5F-4298-B2C5-9CD0086AD294}" dt="2023-09-16T17:58:13.883" v="7" actId="14100"/>
          <ac:spMkLst>
            <pc:docMk/>
            <pc:sldMk cId="0" sldId="279"/>
            <ac:spMk id="11266" creationId="{46E992F3-D32F-AA28-7ADF-3B8800C45823}"/>
          </ac:spMkLst>
        </pc:spChg>
      </pc:sldChg>
      <pc:sldChg chg="modSp mod">
        <pc:chgData name="bessy kathambi" userId="c2e6d49300425758" providerId="LiveId" clId="{EFB841D4-FA5F-4298-B2C5-9CD0086AD294}" dt="2023-09-16T17:58:48.413" v="13" actId="14100"/>
        <pc:sldMkLst>
          <pc:docMk/>
          <pc:sldMk cId="0" sldId="280"/>
        </pc:sldMkLst>
        <pc:spChg chg="mod">
          <ac:chgData name="bessy kathambi" userId="c2e6d49300425758" providerId="LiveId" clId="{EFB841D4-FA5F-4298-B2C5-9CD0086AD294}" dt="2023-09-16T17:58:39.968" v="11" actId="1076"/>
          <ac:spMkLst>
            <pc:docMk/>
            <pc:sldMk cId="0" sldId="280"/>
            <ac:spMk id="94" creationId="{041F526A-CEFB-7F35-7716-E0C21E41F123}"/>
          </ac:spMkLst>
        </pc:spChg>
        <pc:spChg chg="mod">
          <ac:chgData name="bessy kathambi" userId="c2e6d49300425758" providerId="LiveId" clId="{EFB841D4-FA5F-4298-B2C5-9CD0086AD294}" dt="2023-09-16T17:58:48.413" v="13" actId="14100"/>
          <ac:spMkLst>
            <pc:docMk/>
            <pc:sldMk cId="0" sldId="280"/>
            <ac:spMk id="95" creationId="{F0F70C76-7B33-7A93-9C09-0A5CE9EBE702}"/>
          </ac:spMkLst>
        </pc:spChg>
      </pc:sldChg>
      <pc:sldChg chg="modSp mod">
        <pc:chgData name="bessy kathambi" userId="c2e6d49300425758" providerId="LiveId" clId="{EFB841D4-FA5F-4298-B2C5-9CD0086AD294}" dt="2023-09-16T18:03:58.803" v="55" actId="14100"/>
        <pc:sldMkLst>
          <pc:docMk/>
          <pc:sldMk cId="4083746365" sldId="282"/>
        </pc:sldMkLst>
        <pc:spChg chg="mod">
          <ac:chgData name="bessy kathambi" userId="c2e6d49300425758" providerId="LiveId" clId="{EFB841D4-FA5F-4298-B2C5-9CD0086AD294}" dt="2023-09-16T18:03:51.186" v="54" actId="113"/>
          <ac:spMkLst>
            <pc:docMk/>
            <pc:sldMk cId="4083746365" sldId="282"/>
            <ac:spMk id="2" creationId="{CE267E8F-5D32-4EF4-86D1-9747DBF477A0}"/>
          </ac:spMkLst>
        </pc:spChg>
        <pc:spChg chg="mod">
          <ac:chgData name="bessy kathambi" userId="c2e6d49300425758" providerId="LiveId" clId="{EFB841D4-FA5F-4298-B2C5-9CD0086AD294}" dt="2023-09-16T18:03:58.803" v="55" actId="14100"/>
          <ac:spMkLst>
            <pc:docMk/>
            <pc:sldMk cId="4083746365" sldId="282"/>
            <ac:spMk id="5" creationId="{8AA3E130-BCCC-6DEC-00BC-B3004B4CCD96}"/>
          </ac:spMkLst>
        </pc:spChg>
        <pc:picChg chg="mod">
          <ac:chgData name="bessy kathambi" userId="c2e6d49300425758" providerId="LiveId" clId="{EFB841D4-FA5F-4298-B2C5-9CD0086AD294}" dt="2023-09-16T18:03:23.257" v="52" actId="14100"/>
          <ac:picMkLst>
            <pc:docMk/>
            <pc:sldMk cId="4083746365" sldId="282"/>
            <ac:picMk id="6" creationId="{8BFEA425-8463-367C-7058-00E5F84511A1}"/>
          </ac:picMkLst>
        </pc:picChg>
      </pc:sldChg>
      <pc:sldChg chg="modSp mod">
        <pc:chgData name="bessy kathambi" userId="c2e6d49300425758" providerId="LiveId" clId="{EFB841D4-FA5F-4298-B2C5-9CD0086AD294}" dt="2023-09-16T18:04:17.069" v="58" actId="14100"/>
        <pc:sldMkLst>
          <pc:docMk/>
          <pc:sldMk cId="972862624" sldId="320"/>
        </pc:sldMkLst>
        <pc:grpChg chg="mod">
          <ac:chgData name="bessy kathambi" userId="c2e6d49300425758" providerId="LiveId" clId="{EFB841D4-FA5F-4298-B2C5-9CD0086AD294}" dt="2023-09-16T18:04:06.173" v="56" actId="14100"/>
          <ac:grpSpMkLst>
            <pc:docMk/>
            <pc:sldMk cId="972862624" sldId="320"/>
            <ac:grpSpMk id="13315" creationId="{00000000-0000-0000-0000-000000000000}"/>
          </ac:grpSpMkLst>
        </pc:grpChg>
        <pc:picChg chg="mod">
          <ac:chgData name="bessy kathambi" userId="c2e6d49300425758" providerId="LiveId" clId="{EFB841D4-FA5F-4298-B2C5-9CD0086AD294}" dt="2023-09-16T18:04:17.069" v="58" actId="14100"/>
          <ac:picMkLst>
            <pc:docMk/>
            <pc:sldMk cId="972862624" sldId="320"/>
            <ac:picMk id="3" creationId="{406675DC-C272-4EA7-AA2D-B5182D1E35C4}"/>
          </ac:picMkLst>
        </pc:picChg>
      </pc:sldChg>
      <pc:sldChg chg="modSp mod">
        <pc:chgData name="bessy kathambi" userId="c2e6d49300425758" providerId="LiveId" clId="{EFB841D4-FA5F-4298-B2C5-9CD0086AD294}" dt="2023-09-16T18:04:55.275" v="63" actId="14100"/>
        <pc:sldMkLst>
          <pc:docMk/>
          <pc:sldMk cId="0" sldId="321"/>
        </pc:sldMkLst>
        <pc:spChg chg="mod">
          <ac:chgData name="bessy kathambi" userId="c2e6d49300425758" providerId="LiveId" clId="{EFB841D4-FA5F-4298-B2C5-9CD0086AD294}" dt="2023-09-16T18:04:55.275" v="63" actId="14100"/>
          <ac:spMkLst>
            <pc:docMk/>
            <pc:sldMk cId="0" sldId="321"/>
            <ac:spMk id="2" creationId="{70717B07-9B4C-586A-7DF1-017945706308}"/>
          </ac:spMkLst>
        </pc:spChg>
      </pc:sldChg>
      <pc:sldChg chg="modSp">
        <pc:chgData name="bessy kathambi" userId="c2e6d49300425758" providerId="LiveId" clId="{EFB841D4-FA5F-4298-B2C5-9CD0086AD294}" dt="2023-09-16T18:05:06.412" v="65" actId="14100"/>
        <pc:sldMkLst>
          <pc:docMk/>
          <pc:sldMk cId="3076261834" sldId="322"/>
        </pc:sldMkLst>
        <pc:spChg chg="mod">
          <ac:chgData name="bessy kathambi" userId="c2e6d49300425758" providerId="LiveId" clId="{EFB841D4-FA5F-4298-B2C5-9CD0086AD294}" dt="2023-09-16T18:05:06.412" v="65" actId="14100"/>
          <ac:spMkLst>
            <pc:docMk/>
            <pc:sldMk cId="3076261834" sldId="322"/>
            <ac:spMk id="14339" creationId="{00000000-0000-0000-0000-000000000000}"/>
          </ac:spMkLst>
        </pc:spChg>
      </pc:sldChg>
      <pc:sldChg chg="modSp mod">
        <pc:chgData name="bessy kathambi" userId="c2e6d49300425758" providerId="LiveId" clId="{EFB841D4-FA5F-4298-B2C5-9CD0086AD294}" dt="2023-09-16T17:57:57.334" v="5" actId="14100"/>
        <pc:sldMkLst>
          <pc:docMk/>
          <pc:sldMk cId="4117140998" sldId="1192"/>
        </pc:sldMkLst>
        <pc:spChg chg="mod">
          <ac:chgData name="bessy kathambi" userId="c2e6d49300425758" providerId="LiveId" clId="{EFB841D4-FA5F-4298-B2C5-9CD0086AD294}" dt="2023-09-16T17:57:13.733" v="2" actId="14100"/>
          <ac:spMkLst>
            <pc:docMk/>
            <pc:sldMk cId="4117140998" sldId="1192"/>
            <ac:spMk id="2" creationId="{80CE0047-E6D1-4E64-BE0D-08F48862EC73}"/>
          </ac:spMkLst>
        </pc:spChg>
        <pc:spChg chg="mod">
          <ac:chgData name="bessy kathambi" userId="c2e6d49300425758" providerId="LiveId" clId="{EFB841D4-FA5F-4298-B2C5-9CD0086AD294}" dt="2023-09-16T17:57:57.334" v="5" actId="14100"/>
          <ac:spMkLst>
            <pc:docMk/>
            <pc:sldMk cId="4117140998" sldId="1192"/>
            <ac:spMk id="4" creationId="{2F99566B-CCC8-429F-8207-BB1E222903A2}"/>
          </ac:spMkLst>
        </pc:spChg>
      </pc:sldChg>
      <pc:sldChg chg="del">
        <pc:chgData name="bessy kathambi" userId="c2e6d49300425758" providerId="LiveId" clId="{EFB841D4-FA5F-4298-B2C5-9CD0086AD294}" dt="2023-09-16T18:09:41.139" v="76" actId="47"/>
        <pc:sldMkLst>
          <pc:docMk/>
          <pc:sldMk cId="4131589020" sldId="1215"/>
        </pc:sldMkLst>
      </pc:sldChg>
      <pc:sldChg chg="modSp mod">
        <pc:chgData name="bessy kathambi" userId="c2e6d49300425758" providerId="LiveId" clId="{EFB841D4-FA5F-4298-B2C5-9CD0086AD294}" dt="2023-09-16T18:00:32.558" v="29" actId="5793"/>
        <pc:sldMkLst>
          <pc:docMk/>
          <pc:sldMk cId="922577408" sldId="3643"/>
        </pc:sldMkLst>
        <pc:spChg chg="mod">
          <ac:chgData name="bessy kathambi" userId="c2e6d49300425758" providerId="LiveId" clId="{EFB841D4-FA5F-4298-B2C5-9CD0086AD294}" dt="2023-09-16T18:00:14.314" v="21" actId="1076"/>
          <ac:spMkLst>
            <pc:docMk/>
            <pc:sldMk cId="922577408" sldId="3643"/>
            <ac:spMk id="2" creationId="{8D797312-E693-BA49-9489-6ED20B700B23}"/>
          </ac:spMkLst>
        </pc:spChg>
        <pc:spChg chg="mod">
          <ac:chgData name="bessy kathambi" userId="c2e6d49300425758" providerId="LiveId" clId="{EFB841D4-FA5F-4298-B2C5-9CD0086AD294}" dt="2023-09-16T18:00:32.558" v="29" actId="5793"/>
          <ac:spMkLst>
            <pc:docMk/>
            <pc:sldMk cId="922577408" sldId="3643"/>
            <ac:spMk id="3" creationId="{6BE93495-C5D7-364F-B8CA-7D62D7528040}"/>
          </ac:spMkLst>
        </pc:spChg>
      </pc:sldChg>
      <pc:sldChg chg="modSp add mod">
        <pc:chgData name="bessy kathambi" userId="c2e6d49300425758" providerId="LiveId" clId="{EFB841D4-FA5F-4298-B2C5-9CD0086AD294}" dt="2023-09-16T18:02:33.259" v="46" actId="14100"/>
        <pc:sldMkLst>
          <pc:docMk/>
          <pc:sldMk cId="3855234527" sldId="3646"/>
        </pc:sldMkLst>
        <pc:spChg chg="mod">
          <ac:chgData name="bessy kathambi" userId="c2e6d49300425758" providerId="LiveId" clId="{EFB841D4-FA5F-4298-B2C5-9CD0086AD294}" dt="2023-09-16T18:02:26.401" v="44" actId="14100"/>
          <ac:spMkLst>
            <pc:docMk/>
            <pc:sldMk cId="3855234527" sldId="3646"/>
            <ac:spMk id="2" creationId="{4994AD35-2FC3-DB4C-3DF4-D97FD07B293F}"/>
          </ac:spMkLst>
        </pc:spChg>
        <pc:spChg chg="mod">
          <ac:chgData name="bessy kathambi" userId="c2e6d49300425758" providerId="LiveId" clId="{EFB841D4-FA5F-4298-B2C5-9CD0086AD294}" dt="2023-09-16T18:02:33.259" v="46" actId="14100"/>
          <ac:spMkLst>
            <pc:docMk/>
            <pc:sldMk cId="3855234527" sldId="3646"/>
            <ac:spMk id="3" creationId="{07ED2654-553E-E732-41B9-2680D57AB429}"/>
          </ac:spMkLst>
        </pc:spChg>
      </pc:sldChg>
    </pc:docChg>
  </pc:docChgLst>
  <pc:docChgLst>
    <pc:chgData name="bessy kathambi" userId="c2e6d49300425758" providerId="LiveId" clId="{16AA2954-2665-41B3-A346-B70917FEC22E}"/>
    <pc:docChg chg="custSel addSld modSld">
      <pc:chgData name="bessy kathambi" userId="c2e6d49300425758" providerId="LiveId" clId="{16AA2954-2665-41B3-A346-B70917FEC22E}" dt="2023-09-12T16:07:44.998" v="30"/>
      <pc:docMkLst>
        <pc:docMk/>
      </pc:docMkLst>
      <pc:sldChg chg="delSp modSp mod">
        <pc:chgData name="bessy kathambi" userId="c2e6d49300425758" providerId="LiveId" clId="{16AA2954-2665-41B3-A346-B70917FEC22E}" dt="2023-09-12T16:03:57.768" v="11" actId="255"/>
        <pc:sldMkLst>
          <pc:docMk/>
          <pc:sldMk cId="1489052808" sldId="261"/>
        </pc:sldMkLst>
        <pc:spChg chg="del mod">
          <ac:chgData name="bessy kathambi" userId="c2e6d49300425758" providerId="LiveId" clId="{16AA2954-2665-41B3-A346-B70917FEC22E}" dt="2023-09-12T16:03:39.740" v="9" actId="478"/>
          <ac:spMkLst>
            <pc:docMk/>
            <pc:sldMk cId="1489052808" sldId="261"/>
            <ac:spMk id="4" creationId="{EDB86674-911F-2F5D-48A7-3280EDD194A0}"/>
          </ac:spMkLst>
        </pc:spChg>
        <pc:graphicFrameChg chg="mod modGraphic">
          <ac:chgData name="bessy kathambi" userId="c2e6d49300425758" providerId="LiveId" clId="{16AA2954-2665-41B3-A346-B70917FEC22E}" dt="2023-09-12T16:03:57.768" v="11" actId="255"/>
          <ac:graphicFrameMkLst>
            <pc:docMk/>
            <pc:sldMk cId="1489052808" sldId="261"/>
            <ac:graphicFrameMk id="2" creationId="{D6F11DD8-4D24-0679-5DEE-D6CE7146F8F5}"/>
          </ac:graphicFrameMkLst>
        </pc:graphicFrameChg>
      </pc:sldChg>
      <pc:sldChg chg="add">
        <pc:chgData name="bessy kathambi" userId="c2e6d49300425758" providerId="LiveId" clId="{16AA2954-2665-41B3-A346-B70917FEC22E}" dt="2023-09-12T16:07:44.998" v="30"/>
        <pc:sldMkLst>
          <pc:docMk/>
          <pc:sldMk cId="0" sldId="276"/>
        </pc:sldMkLst>
      </pc:sldChg>
      <pc:sldChg chg="add">
        <pc:chgData name="bessy kathambi" userId="c2e6d49300425758" providerId="LiveId" clId="{16AA2954-2665-41B3-A346-B70917FEC22E}" dt="2023-09-12T16:07:44.998" v="30"/>
        <pc:sldMkLst>
          <pc:docMk/>
          <pc:sldMk cId="0" sldId="277"/>
        </pc:sldMkLst>
      </pc:sldChg>
      <pc:sldChg chg="modSp mod">
        <pc:chgData name="bessy kathambi" userId="c2e6d49300425758" providerId="LiveId" clId="{16AA2954-2665-41B3-A346-B70917FEC22E}" dt="2023-09-12T16:06:31.297" v="20" actId="27636"/>
        <pc:sldMkLst>
          <pc:docMk/>
          <pc:sldMk cId="3365550327" sldId="3644"/>
        </pc:sldMkLst>
        <pc:spChg chg="mod">
          <ac:chgData name="bessy kathambi" userId="c2e6d49300425758" providerId="LiveId" clId="{16AA2954-2665-41B3-A346-B70917FEC22E}" dt="2023-09-12T16:06:31.297" v="20" actId="27636"/>
          <ac:spMkLst>
            <pc:docMk/>
            <pc:sldMk cId="3365550327" sldId="3644"/>
            <ac:spMk id="2" creationId="{216C545C-1633-F801-EB64-7AE3BDCDFFC7}"/>
          </ac:spMkLst>
        </pc:spChg>
        <pc:graphicFrameChg chg="mod modGraphic">
          <ac:chgData name="bessy kathambi" userId="c2e6d49300425758" providerId="LiveId" clId="{16AA2954-2665-41B3-A346-B70917FEC22E}" dt="2023-09-12T16:06:10.405" v="16"/>
          <ac:graphicFrameMkLst>
            <pc:docMk/>
            <pc:sldMk cId="3365550327" sldId="3644"/>
            <ac:graphicFrameMk id="4" creationId="{08A369CA-F2DD-1350-65C5-1D1F32DFF136}"/>
          </ac:graphicFrameMkLst>
        </pc:graphicFrameChg>
      </pc:sldChg>
      <pc:sldChg chg="modSp mod">
        <pc:chgData name="bessy kathambi" userId="c2e6d49300425758" providerId="LiveId" clId="{16AA2954-2665-41B3-A346-B70917FEC22E}" dt="2023-09-12T16:07:19.080" v="29" actId="20577"/>
        <pc:sldMkLst>
          <pc:docMk/>
          <pc:sldMk cId="3249463306" sldId="3645"/>
        </pc:sldMkLst>
        <pc:spChg chg="mod">
          <ac:chgData name="bessy kathambi" userId="c2e6d49300425758" providerId="LiveId" clId="{16AA2954-2665-41B3-A346-B70917FEC22E}" dt="2023-09-12T16:07:19.080" v="29" actId="20577"/>
          <ac:spMkLst>
            <pc:docMk/>
            <pc:sldMk cId="3249463306" sldId="3645"/>
            <ac:spMk id="6" creationId="{F0B7AE14-989C-4E3D-B637-FC9400F6F74F}"/>
          </ac:spMkLst>
        </pc:spChg>
        <pc:picChg chg="mod">
          <ac:chgData name="bessy kathambi" userId="c2e6d49300425758" providerId="LiveId" clId="{16AA2954-2665-41B3-A346-B70917FEC22E}" dt="2023-09-12T16:07:10.159" v="28" actId="14100"/>
          <ac:picMkLst>
            <pc:docMk/>
            <pc:sldMk cId="3249463306" sldId="3645"/>
            <ac:picMk id="15" creationId="{48B3DAD6-8EDA-4C33-90DF-C1855FE2251F}"/>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BBA1B-2B7B-4345-AE0D-ED0A1D7F87B1}" type="doc">
      <dgm:prSet loTypeId="urn:microsoft.com/office/officeart/2005/8/layout/target3" loCatId="relationship" qsTypeId="urn:microsoft.com/office/officeart/2005/8/quickstyle/3d2" qsCatId="3D" csTypeId="urn:microsoft.com/office/officeart/2005/8/colors/colorful4" csCatId="colorful" phldr="1"/>
      <dgm:spPr/>
      <dgm:t>
        <a:bodyPr/>
        <a:lstStyle/>
        <a:p>
          <a:endParaRPr lang="en-US"/>
        </a:p>
      </dgm:t>
    </dgm:pt>
    <dgm:pt modelId="{53F29A53-F8A1-450E-989A-E45A0AFC7599}">
      <dgm:prSet phldrT="[Text]" custT="1"/>
      <dgm:spPr>
        <a:solidFill>
          <a:srgbClr val="FF99FF">
            <a:alpha val="90000"/>
          </a:srgbClr>
        </a:solidFill>
      </dgm:spPr>
      <dgm:t>
        <a:bodyPr/>
        <a:lstStyle/>
        <a:p>
          <a:r>
            <a:rPr lang="en-US" sz="2400" b="1" cap="none" spc="0" dirty="0">
              <a:ln w="0"/>
              <a:effectLst>
                <a:outerShdw blurRad="38100" dist="19050" dir="2700000" algn="tl" rotWithShape="0">
                  <a:schemeClr val="dk1">
                    <a:alpha val="40000"/>
                  </a:schemeClr>
                </a:outerShdw>
              </a:effectLst>
              <a:latin typeface="Gill Sans MT" panose="020B0502020104020203" pitchFamily="34" charset="0"/>
            </a:rPr>
            <a:t>Learning Objectives</a:t>
          </a:r>
        </a:p>
      </dgm:t>
    </dgm:pt>
    <dgm:pt modelId="{92F6D3BD-9111-481B-8FBF-E96ED357FC45}" type="parTrans" cxnId="{2F761874-09E2-413C-B3B5-AC22F4C96C2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F44B2C8-3AB9-4260-BF27-ECC4E27A7E6E}" type="sibTrans" cxnId="{2F761874-09E2-413C-B3B5-AC22F4C96C2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21F0DBD-7062-4643-A736-72B1F2DFBFED}">
      <dgm:prSet phldrT="[Text]"/>
      <dgm:spPr/>
      <dgm:t>
        <a:bodyPr/>
        <a:lstStyle/>
        <a:p>
          <a:r>
            <a:rPr lang="en-US" b="1" i="0" cap="none" spc="0">
              <a:ln w="0"/>
              <a:effectLst>
                <a:outerShdw blurRad="38100" dist="19050" dir="2700000" algn="tl" rotWithShape="0">
                  <a:schemeClr val="dk1">
                    <a:alpha val="40000"/>
                  </a:schemeClr>
                </a:outerShdw>
              </a:effectLst>
              <a:latin typeface="Gill Sans MT" panose="020B0502020104020203" pitchFamily="34" charset="0"/>
            </a:rPr>
            <a:t>Objective 1: </a:t>
          </a:r>
          <a:r>
            <a:rPr lang="en-US" b="0" i="0" cap="none" spc="0">
              <a:ln w="0"/>
              <a:effectLst>
                <a:outerShdw blurRad="38100" dist="19050" dir="2700000" algn="tl" rotWithShape="0">
                  <a:schemeClr val="dk1">
                    <a:alpha val="40000"/>
                  </a:schemeClr>
                </a:outerShdw>
              </a:effectLst>
              <a:latin typeface="Gill Sans MT" panose="020B0502020104020203" pitchFamily="34" charset="0"/>
            </a:rPr>
            <a:t>Understand </a:t>
          </a:r>
          <a:r>
            <a:rPr lang="en-US" b="0" i="0" cap="none" spc="0" dirty="0">
              <a:ln w="0"/>
              <a:effectLst>
                <a:outerShdw blurRad="38100" dist="19050" dir="2700000" algn="tl" rotWithShape="0">
                  <a:schemeClr val="dk1">
                    <a:alpha val="40000"/>
                  </a:schemeClr>
                </a:outerShdw>
              </a:effectLst>
              <a:latin typeface="Gill Sans MT" panose="020B0502020104020203" pitchFamily="34" charset="0"/>
            </a:rPr>
            <a:t>the REDD+ safeguards and their importance in REDD+ projects</a:t>
          </a:r>
          <a:endParaRPr lang="en-US" b="0" cap="none" spc="0" dirty="0">
            <a:ln w="0"/>
            <a:effectLst>
              <a:outerShdw blurRad="38100" dist="19050" dir="2700000" algn="tl" rotWithShape="0">
                <a:schemeClr val="dk1">
                  <a:alpha val="40000"/>
                </a:schemeClr>
              </a:outerShdw>
            </a:effectLst>
            <a:latin typeface="Gill Sans MT" panose="020B0502020104020203" pitchFamily="34" charset="0"/>
          </a:endParaRPr>
        </a:p>
      </dgm:t>
    </dgm:pt>
    <dgm:pt modelId="{5E7B22D3-3A19-4647-A15C-364159CC4CE6}" type="parTrans" cxnId="{7468DE12-ACF5-495B-B8E0-E645224224B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D2DC757-1CD0-4360-BD4F-9052F92B0FF8}" type="sibTrans" cxnId="{7468DE12-ACF5-495B-B8E0-E645224224B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B00F1A1-E303-45D7-BD89-8ACDC26DBAE7}">
      <dgm:prSet phldrT="[Text]"/>
      <dgm:spPr/>
      <dgm:t>
        <a:bodyPr/>
        <a:lstStyle/>
        <a:p>
          <a:r>
            <a:rPr lang="en-US" b="1" cap="none" spc="0" dirty="0">
              <a:ln w="0"/>
              <a:effectLst>
                <a:outerShdw blurRad="38100" dist="19050" dir="2700000" algn="tl" rotWithShape="0">
                  <a:schemeClr val="dk1">
                    <a:alpha val="40000"/>
                  </a:schemeClr>
                </a:outerShdw>
              </a:effectLst>
              <a:latin typeface="Gill Sans MT" panose="020B0502020104020203" pitchFamily="34" charset="0"/>
            </a:rPr>
            <a:t>Objective 2: </a:t>
          </a:r>
          <a:r>
            <a:rPr lang="en-US" b="0" i="0" cap="none" spc="0" dirty="0">
              <a:ln w="0"/>
              <a:effectLst>
                <a:outerShdw blurRad="38100" dist="19050" dir="2700000" algn="tl" rotWithShape="0">
                  <a:schemeClr val="dk1">
                    <a:alpha val="40000"/>
                  </a:schemeClr>
                </a:outerShdw>
              </a:effectLst>
              <a:latin typeface="Gill Sans MT" panose="020B0502020104020203" pitchFamily="34" charset="0"/>
            </a:rPr>
            <a:t>Identify the principles of REDD+ safeguards in REDD+ projects </a:t>
          </a:r>
          <a:endParaRPr lang="en-US" b="0" cap="none" spc="0" dirty="0">
            <a:ln w="0"/>
            <a:effectLst>
              <a:outerShdw blurRad="38100" dist="19050" dir="2700000" algn="tl" rotWithShape="0">
                <a:schemeClr val="dk1">
                  <a:alpha val="40000"/>
                </a:schemeClr>
              </a:outerShdw>
            </a:effectLst>
            <a:latin typeface="Gill Sans MT" panose="020B0502020104020203" pitchFamily="34" charset="0"/>
          </a:endParaRPr>
        </a:p>
      </dgm:t>
    </dgm:pt>
    <dgm:pt modelId="{79B8EE93-7821-4F2B-B7AD-3E04533B49AA}" type="parTrans" cxnId="{0FD45A50-4AFB-43E7-88A6-B77E55338FE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DCA4147-4C7A-4DFC-B607-B130B17EB55E}" type="sibTrans" cxnId="{0FD45A50-4AFB-43E7-88A6-B77E55338FE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D854D9C-F52A-4809-87C0-50555E191156}">
      <dgm:prSet phldrT="[Text]" custT="1"/>
      <dgm:spPr>
        <a:solidFill>
          <a:schemeClr val="accent2">
            <a:alpha val="90000"/>
          </a:schemeClr>
        </a:solidFill>
      </dgm:spPr>
      <dgm:t>
        <a:bodyPr/>
        <a:lstStyle/>
        <a:p>
          <a:r>
            <a:rPr lang="en-US" sz="2400" b="1" cap="none" spc="0" dirty="0">
              <a:ln w="0"/>
              <a:effectLst>
                <a:outerShdw blurRad="38100" dist="19050" dir="2700000" algn="tl" rotWithShape="0">
                  <a:schemeClr val="dk1">
                    <a:alpha val="40000"/>
                  </a:schemeClr>
                </a:outerShdw>
              </a:effectLst>
              <a:latin typeface="Gill Sans MT" panose="020B0502020104020203" pitchFamily="34" charset="0"/>
            </a:rPr>
            <a:t>Learning Outcomes </a:t>
          </a:r>
        </a:p>
      </dgm:t>
    </dgm:pt>
    <dgm:pt modelId="{D931FB94-3320-4EAC-9E02-4C066440D0AC}" type="parTrans" cxnId="{49456ED2-C951-4D02-BB13-2137EE1CF1D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9AC5A9D-5E56-4FE1-89FA-9D8B7EEF7EA8}" type="sibTrans" cxnId="{49456ED2-C951-4D02-BB13-2137EE1CF1D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A8408FE1-D6CD-4317-8CB1-49E2FDEC90BE}">
      <dgm:prSet phldrT="[Text]" custT="1"/>
      <dgm:spPr/>
      <dgm:t>
        <a:bodyPr/>
        <a:lstStyle/>
        <a:p>
          <a:r>
            <a:rPr lang="en-US" sz="1700" b="0" cap="none" spc="0" dirty="0">
              <a:ln w="0"/>
              <a:effectLst>
                <a:outerShdw blurRad="38100" dist="19050" dir="2700000" algn="tl" rotWithShape="0">
                  <a:schemeClr val="dk1">
                    <a:alpha val="40000"/>
                  </a:schemeClr>
                </a:outerShdw>
              </a:effectLst>
              <a:latin typeface="Garamond" panose="02020404030301010803" pitchFamily="18" charset="0"/>
            </a:rPr>
            <a:t> </a:t>
          </a:r>
          <a:r>
            <a:rPr lang="en-US" sz="1800" b="0" i="0" cap="none" spc="0" dirty="0">
              <a:ln w="0"/>
              <a:effectLst/>
              <a:latin typeface="Gill Sans MT" panose="020B0502020104020203" pitchFamily="34" charset="0"/>
            </a:rPr>
            <a:t>Be able to explain REDD+ safeguards in REDD+ implementation (Cancun Agreement)</a:t>
          </a:r>
          <a:endParaRPr lang="en-US" sz="1800" b="0" cap="none" spc="0" dirty="0">
            <a:ln w="0"/>
            <a:effectLst/>
            <a:latin typeface="Gill Sans MT" panose="020B0502020104020203" pitchFamily="34" charset="0"/>
          </a:endParaRPr>
        </a:p>
      </dgm:t>
    </dgm:pt>
    <dgm:pt modelId="{83C9D7E5-F7F6-4A06-820D-CEB0E2119C68}" type="parTrans" cxnId="{733BC217-E7A4-45B7-BA67-C0107FE2DA8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37B17FC4-C1E5-4DD8-ABC8-A3AF69F08DD8}" type="sibTrans" cxnId="{733BC217-E7A4-45B7-BA67-C0107FE2DA8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70578F6-7420-4C79-9FD5-1FF4AAF7C6F0}">
      <dgm:prSet phldrT="[Text]" custT="1"/>
      <dgm:spPr/>
      <dgm:t>
        <a:bodyPr/>
        <a:lstStyle/>
        <a:p>
          <a:r>
            <a:rPr lang="en-US" sz="1800" b="0" i="0" cap="none" spc="0" dirty="0">
              <a:ln w="0"/>
              <a:effectLst/>
              <a:latin typeface="Gill Sans MT" panose="020B0502020104020203" pitchFamily="34" charset="0"/>
            </a:rPr>
            <a:t>Be able to discuss the REDD+ safeguards using the Cancun Agreement </a:t>
          </a:r>
          <a:endParaRPr lang="en-US" sz="1800" b="0" cap="none" spc="0" dirty="0">
            <a:ln w="0"/>
            <a:effectLst/>
            <a:latin typeface="Gill Sans MT" panose="020B0502020104020203" pitchFamily="34" charset="0"/>
          </a:endParaRPr>
        </a:p>
      </dgm:t>
    </dgm:pt>
    <dgm:pt modelId="{33401598-2538-446C-8A0F-C2150EE95E82}" type="parTrans" cxnId="{BC5E064F-5ADF-4287-91D8-AE317BAFA73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2B7B7FA2-A333-4E19-8A1D-F941CA42FBB1}" type="sibTrans" cxnId="{BC5E064F-5ADF-4287-91D8-AE317BAFA73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C035FFAE-C353-42C6-BA5A-E7928F551B33}">
      <dgm:prSet/>
      <dgm:spPr/>
      <dgm:t>
        <a:bodyPr/>
        <a:lstStyle/>
        <a:p>
          <a:r>
            <a:rPr lang="en-US" b="1" cap="none" spc="0" dirty="0">
              <a:ln w="0"/>
              <a:effectLst>
                <a:outerShdw blurRad="38100" dist="19050" dir="2700000" algn="tl" rotWithShape="0">
                  <a:schemeClr val="dk1">
                    <a:alpha val="40000"/>
                  </a:schemeClr>
                </a:outerShdw>
              </a:effectLst>
              <a:latin typeface="Gill Sans MT" panose="020B0502020104020203" pitchFamily="34" charset="0"/>
            </a:rPr>
            <a:t>Objective 3: </a:t>
          </a:r>
          <a:r>
            <a:rPr lang="en-US" b="0" i="0" cap="none" spc="0" dirty="0">
              <a:ln w="0"/>
              <a:effectLst>
                <a:outerShdw blurRad="38100" dist="19050" dir="2700000" algn="tl" rotWithShape="0">
                  <a:schemeClr val="dk1">
                    <a:alpha val="40000"/>
                  </a:schemeClr>
                </a:outerShdw>
              </a:effectLst>
              <a:latin typeface="Gill Sans MT" panose="020B0502020104020203" pitchFamily="34" charset="0"/>
            </a:rPr>
            <a:t>Appraise the role of REDD+ safeguards in REDD+ implementation</a:t>
          </a:r>
          <a:r>
            <a:rPr lang="en-US" b="0" cap="none" spc="0" dirty="0">
              <a:ln w="0"/>
              <a:effectLst>
                <a:outerShdw blurRad="38100" dist="19050" dir="2700000" algn="tl" rotWithShape="0">
                  <a:schemeClr val="dk1">
                    <a:alpha val="40000"/>
                  </a:schemeClr>
                </a:outerShdw>
              </a:effectLst>
              <a:latin typeface="Gill Sans MT" panose="020B0502020104020203" pitchFamily="34" charset="0"/>
            </a:rPr>
            <a:t> </a:t>
          </a:r>
        </a:p>
      </dgm:t>
    </dgm:pt>
    <dgm:pt modelId="{710F95F6-7D15-4645-82EB-D62B0E47E3A0}" type="parTrans" cxnId="{51B8BC9F-F84B-4049-9A30-7EF785ED72F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EC1E054-0BC1-42DD-9EE6-2D333108CA1B}" type="sibTrans" cxnId="{51B8BC9F-F84B-4049-9A30-7EF785ED72F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81F5F178-F75D-4928-B579-CE2F652B6C83}">
      <dgm:prSet custT="1"/>
      <dgm:spPr/>
      <dgm:t>
        <a:bodyPr/>
        <a:lstStyle/>
        <a:p>
          <a:r>
            <a:rPr lang="en-US" sz="1800" b="0" cap="none" spc="0" dirty="0">
              <a:ln w="0"/>
              <a:effectLst/>
              <a:latin typeface="Gill Sans MT" panose="020B0502020104020203" pitchFamily="34" charset="0"/>
            </a:rPr>
            <a:t> </a:t>
          </a:r>
          <a:r>
            <a:rPr lang="en-US" sz="1800" b="0" i="0" cap="none" spc="0" dirty="0">
              <a:ln w="0"/>
              <a:effectLst/>
              <a:latin typeface="Gill Sans MT" panose="020B0502020104020203" pitchFamily="34" charset="0"/>
            </a:rPr>
            <a:t>Be able to demonstrate how to incorporate REDD+ safeguards in project implementation</a:t>
          </a:r>
          <a:endParaRPr lang="en-US" sz="1800" b="0" cap="none" spc="0" dirty="0">
            <a:ln w="0"/>
            <a:effectLst/>
            <a:latin typeface="Gill Sans MT" panose="020B0502020104020203" pitchFamily="34" charset="0"/>
          </a:endParaRPr>
        </a:p>
      </dgm:t>
    </dgm:pt>
    <dgm:pt modelId="{FCCE0688-573A-42DB-A373-EE6143781AA6}" type="parTrans" cxnId="{83019FE4-1A8A-46BA-A1D0-E9CFF13831C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7660164-667E-4A78-8329-B29BECC101A3}" type="sibTrans" cxnId="{83019FE4-1A8A-46BA-A1D0-E9CFF13831C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32AAFA0-6CF5-4308-BC89-D9A852AE1287}" type="pres">
      <dgm:prSet presAssocID="{9C2BBA1B-2B7B-4345-AE0D-ED0A1D7F87B1}" presName="Name0" presStyleCnt="0">
        <dgm:presLayoutVars>
          <dgm:chMax val="7"/>
          <dgm:dir/>
          <dgm:animLvl val="lvl"/>
          <dgm:resizeHandles val="exact"/>
        </dgm:presLayoutVars>
      </dgm:prSet>
      <dgm:spPr/>
    </dgm:pt>
    <dgm:pt modelId="{3FDCB710-DF5A-47F4-A6C4-3A2831102D5F}" type="pres">
      <dgm:prSet presAssocID="{53F29A53-F8A1-450E-989A-E45A0AFC7599}" presName="circle1" presStyleLbl="node1" presStyleIdx="0" presStyleCnt="2"/>
      <dgm:spPr/>
    </dgm:pt>
    <dgm:pt modelId="{8027E632-FAB3-4F7A-BDE7-986D1B2EB327}" type="pres">
      <dgm:prSet presAssocID="{53F29A53-F8A1-450E-989A-E45A0AFC7599}" presName="space" presStyleCnt="0"/>
      <dgm:spPr/>
    </dgm:pt>
    <dgm:pt modelId="{6C09E68F-3119-4FC6-B66C-A2F8F512294F}" type="pres">
      <dgm:prSet presAssocID="{53F29A53-F8A1-450E-989A-E45A0AFC7599}" presName="rect1" presStyleLbl="alignAcc1" presStyleIdx="0" presStyleCnt="2"/>
      <dgm:spPr/>
    </dgm:pt>
    <dgm:pt modelId="{920957B4-FC97-4434-B6A2-1AF48ADAF0BB}" type="pres">
      <dgm:prSet presAssocID="{9D854D9C-F52A-4809-87C0-50555E191156}" presName="vertSpace2" presStyleLbl="node1" presStyleIdx="0" presStyleCnt="2"/>
      <dgm:spPr/>
    </dgm:pt>
    <dgm:pt modelId="{70056CC4-4622-4B9F-95ED-619E89716992}" type="pres">
      <dgm:prSet presAssocID="{9D854D9C-F52A-4809-87C0-50555E191156}" presName="circle2" presStyleLbl="node1" presStyleIdx="1" presStyleCnt="2"/>
      <dgm:spPr/>
    </dgm:pt>
    <dgm:pt modelId="{DD175456-8B3F-4DA0-B5BD-1D627FBC24E3}" type="pres">
      <dgm:prSet presAssocID="{9D854D9C-F52A-4809-87C0-50555E191156}" presName="rect2" presStyleLbl="alignAcc1" presStyleIdx="1" presStyleCnt="2"/>
      <dgm:spPr/>
    </dgm:pt>
    <dgm:pt modelId="{9BCCCEFA-053F-4ECA-94B0-C11CED1B76DB}" type="pres">
      <dgm:prSet presAssocID="{53F29A53-F8A1-450E-989A-E45A0AFC7599}" presName="rect1ParTx" presStyleLbl="alignAcc1" presStyleIdx="1" presStyleCnt="2">
        <dgm:presLayoutVars>
          <dgm:chMax val="1"/>
          <dgm:bulletEnabled val="1"/>
        </dgm:presLayoutVars>
      </dgm:prSet>
      <dgm:spPr/>
    </dgm:pt>
    <dgm:pt modelId="{0CDFC7C8-6007-4EBD-A46A-329F33A4DD0D}" type="pres">
      <dgm:prSet presAssocID="{53F29A53-F8A1-450E-989A-E45A0AFC7599}" presName="rect1ChTx" presStyleLbl="alignAcc1" presStyleIdx="1" presStyleCnt="2">
        <dgm:presLayoutVars>
          <dgm:bulletEnabled val="1"/>
        </dgm:presLayoutVars>
      </dgm:prSet>
      <dgm:spPr/>
    </dgm:pt>
    <dgm:pt modelId="{BF10AC76-9859-4DE1-8DB1-DF623C8E6DD3}" type="pres">
      <dgm:prSet presAssocID="{9D854D9C-F52A-4809-87C0-50555E191156}" presName="rect2ParTx" presStyleLbl="alignAcc1" presStyleIdx="1" presStyleCnt="2">
        <dgm:presLayoutVars>
          <dgm:chMax val="1"/>
          <dgm:bulletEnabled val="1"/>
        </dgm:presLayoutVars>
      </dgm:prSet>
      <dgm:spPr/>
    </dgm:pt>
    <dgm:pt modelId="{6C7FE851-D6BA-4193-AC53-36E66914E6E0}" type="pres">
      <dgm:prSet presAssocID="{9D854D9C-F52A-4809-87C0-50555E191156}" presName="rect2ChTx" presStyleLbl="alignAcc1" presStyleIdx="1" presStyleCnt="2">
        <dgm:presLayoutVars>
          <dgm:bulletEnabled val="1"/>
        </dgm:presLayoutVars>
      </dgm:prSet>
      <dgm:spPr/>
    </dgm:pt>
  </dgm:ptLst>
  <dgm:cxnLst>
    <dgm:cxn modelId="{FFED210D-374B-4297-9F26-140E98F61A72}" type="presOf" srcId="{9D854D9C-F52A-4809-87C0-50555E191156}" destId="{DD175456-8B3F-4DA0-B5BD-1D627FBC24E3}" srcOrd="0" destOrd="0" presId="urn:microsoft.com/office/officeart/2005/8/layout/target3"/>
    <dgm:cxn modelId="{7468DE12-ACF5-495B-B8E0-E645224224B7}" srcId="{53F29A53-F8A1-450E-989A-E45A0AFC7599}" destId="{421F0DBD-7062-4643-A736-72B1F2DFBFED}" srcOrd="0" destOrd="0" parTransId="{5E7B22D3-3A19-4647-A15C-364159CC4CE6}" sibTransId="{ED2DC757-1CD0-4360-BD4F-9052F92B0FF8}"/>
    <dgm:cxn modelId="{733BC217-E7A4-45B7-BA67-C0107FE2DA8D}" srcId="{9D854D9C-F52A-4809-87C0-50555E191156}" destId="{A8408FE1-D6CD-4317-8CB1-49E2FDEC90BE}" srcOrd="0" destOrd="0" parTransId="{83C9D7E5-F7F6-4A06-820D-CEB0E2119C68}" sibTransId="{37B17FC4-C1E5-4DD8-ABC8-A3AF69F08DD8}"/>
    <dgm:cxn modelId="{8993245B-3CD4-4D1B-AD08-DBDD3A592CB8}" type="presOf" srcId="{FB00F1A1-E303-45D7-BD89-8ACDC26DBAE7}" destId="{0CDFC7C8-6007-4EBD-A46A-329F33A4DD0D}" srcOrd="0" destOrd="1" presId="urn:microsoft.com/office/officeart/2005/8/layout/target3"/>
    <dgm:cxn modelId="{BC5E064F-5ADF-4287-91D8-AE317BAFA731}" srcId="{9D854D9C-F52A-4809-87C0-50555E191156}" destId="{170578F6-7420-4C79-9FD5-1FF4AAF7C6F0}" srcOrd="1" destOrd="0" parTransId="{33401598-2538-446C-8A0F-C2150EE95E82}" sibTransId="{2B7B7FA2-A333-4E19-8A1D-F941CA42FBB1}"/>
    <dgm:cxn modelId="{0FD45A50-4AFB-43E7-88A6-B77E55338FE1}" srcId="{53F29A53-F8A1-450E-989A-E45A0AFC7599}" destId="{FB00F1A1-E303-45D7-BD89-8ACDC26DBAE7}" srcOrd="1" destOrd="0" parTransId="{79B8EE93-7821-4F2B-B7AD-3E04533B49AA}" sibTransId="{EDCA4147-4C7A-4DFC-B607-B130B17EB55E}"/>
    <dgm:cxn modelId="{2F761874-09E2-413C-B3B5-AC22F4C96C23}" srcId="{9C2BBA1B-2B7B-4345-AE0D-ED0A1D7F87B1}" destId="{53F29A53-F8A1-450E-989A-E45A0AFC7599}" srcOrd="0" destOrd="0" parTransId="{92F6D3BD-9111-481B-8FBF-E96ED357FC45}" sibTransId="{BF44B2C8-3AB9-4260-BF27-ECC4E27A7E6E}"/>
    <dgm:cxn modelId="{71F16D58-E9FD-4ABB-9ACB-A89C51E83C87}" type="presOf" srcId="{170578F6-7420-4C79-9FD5-1FF4AAF7C6F0}" destId="{6C7FE851-D6BA-4193-AC53-36E66914E6E0}" srcOrd="0" destOrd="1" presId="urn:microsoft.com/office/officeart/2005/8/layout/target3"/>
    <dgm:cxn modelId="{E6746C99-0A35-40D3-9848-B92EB0480719}" type="presOf" srcId="{9D854D9C-F52A-4809-87C0-50555E191156}" destId="{BF10AC76-9859-4DE1-8DB1-DF623C8E6DD3}" srcOrd="1" destOrd="0" presId="urn:microsoft.com/office/officeart/2005/8/layout/target3"/>
    <dgm:cxn modelId="{51B8BC9F-F84B-4049-9A30-7EF785ED72F1}" srcId="{53F29A53-F8A1-450E-989A-E45A0AFC7599}" destId="{C035FFAE-C353-42C6-BA5A-E7928F551B33}" srcOrd="2" destOrd="0" parTransId="{710F95F6-7D15-4645-82EB-D62B0E47E3A0}" sibTransId="{9EC1E054-0BC1-42DD-9EE6-2D333108CA1B}"/>
    <dgm:cxn modelId="{07BF0FA0-1EFE-4085-9A77-422A08D60AD4}" type="presOf" srcId="{9C2BBA1B-2B7B-4345-AE0D-ED0A1D7F87B1}" destId="{132AAFA0-6CF5-4308-BC89-D9A852AE1287}" srcOrd="0" destOrd="0" presId="urn:microsoft.com/office/officeart/2005/8/layout/target3"/>
    <dgm:cxn modelId="{081C6FAE-386F-4B23-AB39-0E36E6038008}" type="presOf" srcId="{C035FFAE-C353-42C6-BA5A-E7928F551B33}" destId="{0CDFC7C8-6007-4EBD-A46A-329F33A4DD0D}" srcOrd="0" destOrd="2" presId="urn:microsoft.com/office/officeart/2005/8/layout/target3"/>
    <dgm:cxn modelId="{0EE71FC2-B72E-40A4-A5A1-B5A58E4ABC3B}" type="presOf" srcId="{421F0DBD-7062-4643-A736-72B1F2DFBFED}" destId="{0CDFC7C8-6007-4EBD-A46A-329F33A4DD0D}" srcOrd="0" destOrd="0" presId="urn:microsoft.com/office/officeart/2005/8/layout/target3"/>
    <dgm:cxn modelId="{49456ED2-C951-4D02-BB13-2137EE1CF1D0}" srcId="{9C2BBA1B-2B7B-4345-AE0D-ED0A1D7F87B1}" destId="{9D854D9C-F52A-4809-87C0-50555E191156}" srcOrd="1" destOrd="0" parTransId="{D931FB94-3320-4EAC-9E02-4C066440D0AC}" sibTransId="{B9AC5A9D-5E56-4FE1-89FA-9D8B7EEF7EA8}"/>
    <dgm:cxn modelId="{21C762DC-AAEE-46AB-A281-A32746F4FACF}" type="presOf" srcId="{81F5F178-F75D-4928-B579-CE2F652B6C83}" destId="{6C7FE851-D6BA-4193-AC53-36E66914E6E0}" srcOrd="0" destOrd="2" presId="urn:microsoft.com/office/officeart/2005/8/layout/target3"/>
    <dgm:cxn modelId="{4E2AB5DF-F189-4A36-A573-3CFE478D761F}" type="presOf" srcId="{A8408FE1-D6CD-4317-8CB1-49E2FDEC90BE}" destId="{6C7FE851-D6BA-4193-AC53-36E66914E6E0}" srcOrd="0" destOrd="0" presId="urn:microsoft.com/office/officeart/2005/8/layout/target3"/>
    <dgm:cxn modelId="{0E90CCDF-35B3-4DA5-A838-A06AD83BB99C}" type="presOf" srcId="{53F29A53-F8A1-450E-989A-E45A0AFC7599}" destId="{6C09E68F-3119-4FC6-B66C-A2F8F512294F}" srcOrd="0" destOrd="0" presId="urn:microsoft.com/office/officeart/2005/8/layout/target3"/>
    <dgm:cxn modelId="{83019FE4-1A8A-46BA-A1D0-E9CFF13831C4}" srcId="{9D854D9C-F52A-4809-87C0-50555E191156}" destId="{81F5F178-F75D-4928-B579-CE2F652B6C83}" srcOrd="2" destOrd="0" parTransId="{FCCE0688-573A-42DB-A373-EE6143781AA6}" sibTransId="{97660164-667E-4A78-8329-B29BECC101A3}"/>
    <dgm:cxn modelId="{EFFDF0E8-9FFC-4006-BC31-F969C7A0CDB3}" type="presOf" srcId="{53F29A53-F8A1-450E-989A-E45A0AFC7599}" destId="{9BCCCEFA-053F-4ECA-94B0-C11CED1B76DB}" srcOrd="1" destOrd="0" presId="urn:microsoft.com/office/officeart/2005/8/layout/target3"/>
    <dgm:cxn modelId="{91EFE8F3-F173-4269-B674-503528F2E2D2}" type="presParOf" srcId="{132AAFA0-6CF5-4308-BC89-D9A852AE1287}" destId="{3FDCB710-DF5A-47F4-A6C4-3A2831102D5F}" srcOrd="0" destOrd="0" presId="urn:microsoft.com/office/officeart/2005/8/layout/target3"/>
    <dgm:cxn modelId="{84B10714-FE9F-41EC-AB96-D688EFD2D8D5}" type="presParOf" srcId="{132AAFA0-6CF5-4308-BC89-D9A852AE1287}" destId="{8027E632-FAB3-4F7A-BDE7-986D1B2EB327}" srcOrd="1" destOrd="0" presId="urn:microsoft.com/office/officeart/2005/8/layout/target3"/>
    <dgm:cxn modelId="{EB5F2F38-6487-4418-ABDC-EBC0892A0A25}" type="presParOf" srcId="{132AAFA0-6CF5-4308-BC89-D9A852AE1287}" destId="{6C09E68F-3119-4FC6-B66C-A2F8F512294F}" srcOrd="2" destOrd="0" presId="urn:microsoft.com/office/officeart/2005/8/layout/target3"/>
    <dgm:cxn modelId="{4EDE9C9F-11E5-4CA1-8CB1-B4CC9D7DF24F}" type="presParOf" srcId="{132AAFA0-6CF5-4308-BC89-D9A852AE1287}" destId="{920957B4-FC97-4434-B6A2-1AF48ADAF0BB}" srcOrd="3" destOrd="0" presId="urn:microsoft.com/office/officeart/2005/8/layout/target3"/>
    <dgm:cxn modelId="{0E1EDBC1-5AB4-43A4-AB96-B22E57BF3938}" type="presParOf" srcId="{132AAFA0-6CF5-4308-BC89-D9A852AE1287}" destId="{70056CC4-4622-4B9F-95ED-619E89716992}" srcOrd="4" destOrd="0" presId="urn:microsoft.com/office/officeart/2005/8/layout/target3"/>
    <dgm:cxn modelId="{684C2CDA-6992-453C-9AE2-63685ED5E460}" type="presParOf" srcId="{132AAFA0-6CF5-4308-BC89-D9A852AE1287}" destId="{DD175456-8B3F-4DA0-B5BD-1D627FBC24E3}" srcOrd="5" destOrd="0" presId="urn:microsoft.com/office/officeart/2005/8/layout/target3"/>
    <dgm:cxn modelId="{92AD63A8-36C9-446B-9707-8F1E40C75548}" type="presParOf" srcId="{132AAFA0-6CF5-4308-BC89-D9A852AE1287}" destId="{9BCCCEFA-053F-4ECA-94B0-C11CED1B76DB}" srcOrd="6" destOrd="0" presId="urn:microsoft.com/office/officeart/2005/8/layout/target3"/>
    <dgm:cxn modelId="{10238BC7-544C-4B17-8137-95044167520A}" type="presParOf" srcId="{132AAFA0-6CF5-4308-BC89-D9A852AE1287}" destId="{0CDFC7C8-6007-4EBD-A46A-329F33A4DD0D}" srcOrd="7" destOrd="0" presId="urn:microsoft.com/office/officeart/2005/8/layout/target3"/>
    <dgm:cxn modelId="{CF046A38-8E4E-44A9-9D63-C9A0DBD946FE}" type="presParOf" srcId="{132AAFA0-6CF5-4308-BC89-D9A852AE1287}" destId="{BF10AC76-9859-4DE1-8DB1-DF623C8E6DD3}" srcOrd="8" destOrd="0" presId="urn:microsoft.com/office/officeart/2005/8/layout/target3"/>
    <dgm:cxn modelId="{952241C5-F531-4FFF-A41E-4ED288567230}" type="presParOf" srcId="{132AAFA0-6CF5-4308-BC89-D9A852AE1287}" destId="{6C7FE851-D6BA-4193-AC53-36E66914E6E0}" srcOrd="9" destOrd="0" presId="urn:microsoft.com/office/officeart/2005/8/layout/target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F572AC-533E-4D38-9564-D08A9FF5671D}" type="doc">
      <dgm:prSet loTypeId="urn:microsoft.com/office/officeart/2005/8/layout/default" loCatId="list" qsTypeId="urn:microsoft.com/office/officeart/2005/8/quickstyle/simple5" qsCatId="simple" csTypeId="urn:microsoft.com/office/officeart/2005/8/colors/colorful4" csCatId="colorful" phldr="1"/>
      <dgm:spPr/>
      <dgm:t>
        <a:bodyPr/>
        <a:lstStyle/>
        <a:p>
          <a:endParaRPr lang="en-US"/>
        </a:p>
      </dgm:t>
    </dgm:pt>
    <dgm:pt modelId="{4C54267D-1860-40C8-95DC-9BB1B109F656}">
      <dgm:prSet phldrT="[Text]"/>
      <dgm:spPr/>
      <dgm:t>
        <a:bodyPr/>
        <a:lstStyle/>
        <a:p>
          <a:pPr>
            <a:buFont typeface="Symbol" panose="05050102010706020507" pitchFamily="18" charset="2"/>
            <a:buChar char=""/>
          </a:pPr>
          <a:r>
            <a:rPr lang="en-US" b="0" cap="none" spc="0">
              <a:ln w="0"/>
              <a:effectLst>
                <a:outerShdw blurRad="38100" dist="19050" dir="2700000" algn="tl" rotWithShape="0">
                  <a:schemeClr val="dk1">
                    <a:alpha val="40000"/>
                  </a:schemeClr>
                </a:outerShdw>
              </a:effectLst>
            </a:rPr>
            <a:t>Ensure that REDD+ does no harm to local people </a:t>
          </a:r>
          <a:r>
            <a:rPr lang="en-US" b="0" cap="none" spc="0">
              <a:ln w="0"/>
              <a:effectLst>
                <a:outerShdw blurRad="38100" dist="19050" dir="2700000" algn="tl" rotWithShape="0">
                  <a:schemeClr val="dk1">
                    <a:alpha val="40000"/>
                  </a:schemeClr>
                </a:outerShdw>
              </a:effectLst>
              <a:latin typeface="Gill Sans MT" panose="020B0502020104020203" pitchFamily="34" charset="0"/>
            </a:rPr>
            <a:t>and</a:t>
          </a:r>
          <a:r>
            <a:rPr lang="en-US" b="0" cap="none" spc="0">
              <a:ln w="0"/>
              <a:effectLst>
                <a:outerShdw blurRad="38100" dist="19050" dir="2700000" algn="tl" rotWithShape="0">
                  <a:schemeClr val="dk1">
                    <a:alpha val="40000"/>
                  </a:schemeClr>
                </a:outerShdw>
              </a:effectLst>
            </a:rPr>
            <a:t> the environment</a:t>
          </a:r>
          <a:endParaRPr lang="en-US" b="0" cap="none" spc="0" dirty="0">
            <a:ln w="0"/>
            <a:effectLst>
              <a:outerShdw blurRad="38100" dist="19050" dir="2700000" algn="tl" rotWithShape="0">
                <a:schemeClr val="dk1">
                  <a:alpha val="40000"/>
                </a:schemeClr>
              </a:outerShdw>
            </a:effectLst>
          </a:endParaRPr>
        </a:p>
      </dgm:t>
    </dgm:pt>
    <dgm:pt modelId="{EB8FE6E8-EC5E-457A-BDA9-E8544401B739}" type="parTrans" cxnId="{455F3522-25F5-4555-89A0-F6E459702CB6}">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CA5CB61B-10CD-488E-AD82-0FFB48B909C4}" type="sibTrans" cxnId="{455F3522-25F5-4555-89A0-F6E459702CB6}">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2ADC4CA0-2591-497D-9BF9-E0FFAA5B60A4}">
      <dgm:prSet phldrT="[Text]"/>
      <dgm:spPr/>
      <dgm:t>
        <a:bodyPr/>
        <a:lstStyle/>
        <a:p>
          <a:pPr>
            <a:buFont typeface="Symbol" panose="05050102010706020507" pitchFamily="18" charset="2"/>
            <a:buChar char=""/>
          </a:pPr>
          <a:r>
            <a:rPr lang="en-US" b="0" cap="none" spc="0">
              <a:ln w="0"/>
              <a:effectLst>
                <a:outerShdw blurRad="38100" dist="19050" dir="2700000" algn="tl" rotWithShape="0">
                  <a:schemeClr val="dk1">
                    <a:alpha val="40000"/>
                  </a:schemeClr>
                </a:outerShdw>
              </a:effectLst>
            </a:rPr>
            <a:t>Verify that new policies and measures put in place through REDD+ are </a:t>
          </a:r>
          <a:r>
            <a:rPr lang="en-US" b="0" cap="none" spc="0">
              <a:ln w="0"/>
              <a:effectLst>
                <a:outerShdw blurRad="38100" dist="19050" dir="2700000" algn="tl" rotWithShape="0">
                  <a:schemeClr val="dk1">
                    <a:alpha val="40000"/>
                  </a:schemeClr>
                </a:outerShdw>
              </a:effectLst>
              <a:latin typeface="Gill Sans MT" panose="020B0502020104020203" pitchFamily="34" charset="0"/>
            </a:rPr>
            <a:t>complementary</a:t>
          </a:r>
          <a:r>
            <a:rPr lang="en-US" b="0" cap="none" spc="0">
              <a:ln w="0"/>
              <a:effectLst>
                <a:outerShdw blurRad="38100" dist="19050" dir="2700000" algn="tl" rotWithShape="0">
                  <a:schemeClr val="dk1">
                    <a:alpha val="40000"/>
                  </a:schemeClr>
                </a:outerShdw>
              </a:effectLst>
            </a:rPr>
            <a:t> to other environment and development policies</a:t>
          </a:r>
          <a:endParaRPr lang="en-US" b="0" cap="none" spc="0" dirty="0">
            <a:ln w="0"/>
            <a:effectLst>
              <a:outerShdw blurRad="38100" dist="19050" dir="2700000" algn="tl" rotWithShape="0">
                <a:schemeClr val="dk1">
                  <a:alpha val="40000"/>
                </a:schemeClr>
              </a:outerShdw>
            </a:effectLst>
          </a:endParaRPr>
        </a:p>
      </dgm:t>
    </dgm:pt>
    <dgm:pt modelId="{6EE0AAE7-C810-4C58-AD3E-5F7C42C9E688}" type="parTrans" cxnId="{96575EBB-B67C-4B49-A2CE-8F86A426040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A4215ABF-6617-4F55-9EDE-806D9A904C28}" type="sibTrans" cxnId="{96575EBB-B67C-4B49-A2CE-8F86A426040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88C159EE-3C78-4175-8C66-9296A3527A73}">
      <dgm:prSet phldrT="[Text]"/>
      <dgm:spPr/>
      <dgm:t>
        <a:bodyPr/>
        <a:lstStyle/>
        <a:p>
          <a:r>
            <a:rPr lang="en-US" b="0" cap="none" spc="0">
              <a:ln w="0"/>
              <a:effectLst>
                <a:outerShdw blurRad="38100" dist="19050" dir="2700000" algn="tl" rotWithShape="0">
                  <a:schemeClr val="dk1">
                    <a:alpha val="40000"/>
                  </a:schemeClr>
                </a:outerShdw>
              </a:effectLst>
            </a:rPr>
            <a:t>Promote several benefits including improved governance and livelihoods and an increase in biodiversity</a:t>
          </a:r>
          <a:endParaRPr lang="en-US" b="0" cap="none" spc="0" dirty="0">
            <a:ln w="0"/>
            <a:effectLst>
              <a:outerShdw blurRad="38100" dist="19050" dir="2700000" algn="tl" rotWithShape="0">
                <a:schemeClr val="dk1">
                  <a:alpha val="40000"/>
                </a:schemeClr>
              </a:outerShdw>
            </a:effectLst>
          </a:endParaRPr>
        </a:p>
      </dgm:t>
    </dgm:pt>
    <dgm:pt modelId="{C46074FA-D8AF-4DE1-BF16-BD2BD19C697B}" type="parTrans" cxnId="{94C7AC9C-EB70-4AFD-B084-0D7AC72E045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2CC8861-43B7-4551-B419-07575AF14DA8}" type="sibTrans" cxnId="{94C7AC9C-EB70-4AFD-B084-0D7AC72E045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09E25595-1BC1-458E-8E32-03B081EF2E76}">
      <dgm:prSet/>
      <dgm:spPr/>
      <dgm:t>
        <a:bodyPr/>
        <a:lstStyle/>
        <a:p>
          <a:r>
            <a:rPr lang="en-US" b="0" cap="none" spc="0">
              <a:ln w="0"/>
              <a:effectLst>
                <a:outerShdw blurRad="38100" dist="19050" dir="2700000" algn="tl" rotWithShape="0">
                  <a:schemeClr val="dk1">
                    <a:alpha val="40000"/>
                  </a:schemeClr>
                </a:outerShdw>
              </a:effectLst>
            </a:rPr>
            <a:t>Protect non-carbon forest values</a:t>
          </a:r>
          <a:endParaRPr lang="en-US" b="0" cap="none" spc="0" dirty="0">
            <a:ln w="0"/>
            <a:effectLst>
              <a:outerShdw blurRad="38100" dist="19050" dir="2700000" algn="tl" rotWithShape="0">
                <a:schemeClr val="dk1">
                  <a:alpha val="40000"/>
                </a:schemeClr>
              </a:outerShdw>
            </a:effectLst>
          </a:endParaRPr>
        </a:p>
      </dgm:t>
    </dgm:pt>
    <dgm:pt modelId="{C12541CC-0A7B-46C8-9A7E-3B37630B8DF3}" type="parTrans" cxnId="{BDDA0991-9193-40EF-92A9-519E0DCA1428}">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8FAFAC7-9B59-469A-9813-CFDBE3E7A214}" type="sibTrans" cxnId="{BDDA0991-9193-40EF-92A9-519E0DCA1428}">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4C77C43-AD7D-433B-B61A-775FAEF0100E}">
      <dgm:prSet/>
      <dgm:spPr/>
      <dgm:t>
        <a:bodyPr/>
        <a:lstStyle/>
        <a:p>
          <a:r>
            <a:rPr lang="en-US" b="0" cap="none" spc="0">
              <a:ln w="0"/>
              <a:effectLst>
                <a:outerShdw blurRad="38100" dist="19050" dir="2700000" algn="tl" rotWithShape="0">
                  <a:schemeClr val="dk1">
                    <a:alpha val="40000"/>
                  </a:schemeClr>
                </a:outerShdw>
              </a:effectLst>
            </a:rPr>
            <a:t>Address potential social and environmental risks of REDD+ such </a:t>
          </a:r>
          <a:r>
            <a:rPr lang="en-US" b="0" cap="none" spc="0">
              <a:ln w="0"/>
              <a:effectLst>
                <a:outerShdw blurRad="38100" dist="19050" dir="2700000" algn="tl" rotWithShape="0">
                  <a:schemeClr val="dk1">
                    <a:alpha val="40000"/>
                  </a:schemeClr>
                </a:outerShdw>
              </a:effectLst>
              <a:latin typeface="Gill Sans MT" panose="020B0502020104020203" pitchFamily="34" charset="0"/>
            </a:rPr>
            <a:t>as</a:t>
          </a:r>
          <a:r>
            <a:rPr lang="en-US" b="0" cap="none" spc="0">
              <a:ln w="0"/>
              <a:effectLst>
                <a:outerShdw blurRad="38100" dist="19050" dir="2700000" algn="tl" rotWithShape="0">
                  <a:schemeClr val="dk1">
                    <a:alpha val="40000"/>
                  </a:schemeClr>
                </a:outerShdw>
              </a:effectLst>
            </a:rPr>
            <a:t> biodiversity loss, grabbing of land, and livelihoods loss</a:t>
          </a:r>
          <a:endParaRPr lang="en-US" b="0" cap="none" spc="0" dirty="0">
            <a:ln w="0"/>
            <a:effectLst>
              <a:outerShdw blurRad="38100" dist="19050" dir="2700000" algn="tl" rotWithShape="0">
                <a:schemeClr val="dk1">
                  <a:alpha val="40000"/>
                </a:schemeClr>
              </a:outerShdw>
            </a:effectLst>
          </a:endParaRPr>
        </a:p>
      </dgm:t>
    </dgm:pt>
    <dgm:pt modelId="{B85C6481-5113-4FD4-BF67-BFEB1CC01FDC}" type="parTrans" cxnId="{21B773C1-3099-4031-9FEB-78938969E4CC}">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2E216D9-0EA6-4718-93D6-669161C748CA}" type="sibTrans" cxnId="{21B773C1-3099-4031-9FEB-78938969E4CC}">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DCB67E3-5A6C-494D-A2CB-8ADB4CB2BC5B}" type="pres">
      <dgm:prSet presAssocID="{ABF572AC-533E-4D38-9564-D08A9FF5671D}" presName="diagram" presStyleCnt="0">
        <dgm:presLayoutVars>
          <dgm:dir/>
          <dgm:resizeHandles val="exact"/>
        </dgm:presLayoutVars>
      </dgm:prSet>
      <dgm:spPr/>
    </dgm:pt>
    <dgm:pt modelId="{794A757C-96BA-452B-A568-419B0E579AF2}" type="pres">
      <dgm:prSet presAssocID="{4C54267D-1860-40C8-95DC-9BB1B109F656}" presName="node" presStyleLbl="node1" presStyleIdx="0" presStyleCnt="5" custLinFactNeighborY="2580">
        <dgm:presLayoutVars>
          <dgm:bulletEnabled val="1"/>
        </dgm:presLayoutVars>
      </dgm:prSet>
      <dgm:spPr/>
    </dgm:pt>
    <dgm:pt modelId="{DC314799-2598-4FB7-AD7A-CAF2603D744E}" type="pres">
      <dgm:prSet presAssocID="{CA5CB61B-10CD-488E-AD82-0FFB48B909C4}" presName="sibTrans" presStyleCnt="0"/>
      <dgm:spPr/>
    </dgm:pt>
    <dgm:pt modelId="{D1A100D2-307B-4D33-B7A9-C4F46C8C06E3}" type="pres">
      <dgm:prSet presAssocID="{2ADC4CA0-2591-497D-9BF9-E0FFAA5B60A4}" presName="node" presStyleLbl="node1" presStyleIdx="1" presStyleCnt="5">
        <dgm:presLayoutVars>
          <dgm:bulletEnabled val="1"/>
        </dgm:presLayoutVars>
      </dgm:prSet>
      <dgm:spPr/>
    </dgm:pt>
    <dgm:pt modelId="{B0A6D507-E3E9-4C6C-906B-6246E0B80A41}" type="pres">
      <dgm:prSet presAssocID="{A4215ABF-6617-4F55-9EDE-806D9A904C28}" presName="sibTrans" presStyleCnt="0"/>
      <dgm:spPr/>
    </dgm:pt>
    <dgm:pt modelId="{5E619D4D-E21A-4E2D-872A-CC70561F80CB}" type="pres">
      <dgm:prSet presAssocID="{09E25595-1BC1-458E-8E32-03B081EF2E76}" presName="node" presStyleLbl="node1" presStyleIdx="2" presStyleCnt="5">
        <dgm:presLayoutVars>
          <dgm:bulletEnabled val="1"/>
        </dgm:presLayoutVars>
      </dgm:prSet>
      <dgm:spPr/>
    </dgm:pt>
    <dgm:pt modelId="{9790FE43-AA0F-4141-A2DF-50C38D7FDC6A}" type="pres">
      <dgm:prSet presAssocID="{D8FAFAC7-9B59-469A-9813-CFDBE3E7A214}" presName="sibTrans" presStyleCnt="0"/>
      <dgm:spPr/>
    </dgm:pt>
    <dgm:pt modelId="{3303F690-F404-42FE-847B-81C2CCA04886}" type="pres">
      <dgm:prSet presAssocID="{88C159EE-3C78-4175-8C66-9296A3527A73}" presName="node" presStyleLbl="node1" presStyleIdx="3" presStyleCnt="5">
        <dgm:presLayoutVars>
          <dgm:bulletEnabled val="1"/>
        </dgm:presLayoutVars>
      </dgm:prSet>
      <dgm:spPr/>
    </dgm:pt>
    <dgm:pt modelId="{C0F6BD62-AA9C-422B-96F8-00D85580C617}" type="pres">
      <dgm:prSet presAssocID="{E2CC8861-43B7-4551-B419-07575AF14DA8}" presName="sibTrans" presStyleCnt="0"/>
      <dgm:spPr/>
    </dgm:pt>
    <dgm:pt modelId="{638FB4D2-1BB3-4EF0-B260-BC115BE44ACD}" type="pres">
      <dgm:prSet presAssocID="{B4C77C43-AD7D-433B-B61A-775FAEF0100E}" presName="node" presStyleLbl="node1" presStyleIdx="4" presStyleCnt="5">
        <dgm:presLayoutVars>
          <dgm:bulletEnabled val="1"/>
        </dgm:presLayoutVars>
      </dgm:prSet>
      <dgm:spPr/>
    </dgm:pt>
  </dgm:ptLst>
  <dgm:cxnLst>
    <dgm:cxn modelId="{59A33014-0B79-443F-93A6-EA4D2FA4ECE4}" type="presOf" srcId="{88C159EE-3C78-4175-8C66-9296A3527A73}" destId="{3303F690-F404-42FE-847B-81C2CCA04886}" srcOrd="0" destOrd="0" presId="urn:microsoft.com/office/officeart/2005/8/layout/default"/>
    <dgm:cxn modelId="{455F3522-25F5-4555-89A0-F6E459702CB6}" srcId="{ABF572AC-533E-4D38-9564-D08A9FF5671D}" destId="{4C54267D-1860-40C8-95DC-9BB1B109F656}" srcOrd="0" destOrd="0" parTransId="{EB8FE6E8-EC5E-457A-BDA9-E8544401B739}" sibTransId="{CA5CB61B-10CD-488E-AD82-0FFB48B909C4}"/>
    <dgm:cxn modelId="{A70A6F31-A43D-418C-B202-65856C2952B0}" type="presOf" srcId="{B4C77C43-AD7D-433B-B61A-775FAEF0100E}" destId="{638FB4D2-1BB3-4EF0-B260-BC115BE44ACD}" srcOrd="0" destOrd="0" presId="urn:microsoft.com/office/officeart/2005/8/layout/default"/>
    <dgm:cxn modelId="{500B6F50-65E6-4C9C-8147-8837020F657E}" type="presOf" srcId="{ABF572AC-533E-4D38-9564-D08A9FF5671D}" destId="{1DCB67E3-5A6C-494D-A2CB-8ADB4CB2BC5B}" srcOrd="0" destOrd="0" presId="urn:microsoft.com/office/officeart/2005/8/layout/default"/>
    <dgm:cxn modelId="{EAC63687-9F6A-4466-80FB-C3A64203E842}" type="presOf" srcId="{09E25595-1BC1-458E-8E32-03B081EF2E76}" destId="{5E619D4D-E21A-4E2D-872A-CC70561F80CB}" srcOrd="0" destOrd="0" presId="urn:microsoft.com/office/officeart/2005/8/layout/default"/>
    <dgm:cxn modelId="{BDDA0991-9193-40EF-92A9-519E0DCA1428}" srcId="{ABF572AC-533E-4D38-9564-D08A9FF5671D}" destId="{09E25595-1BC1-458E-8E32-03B081EF2E76}" srcOrd="2" destOrd="0" parTransId="{C12541CC-0A7B-46C8-9A7E-3B37630B8DF3}" sibTransId="{D8FAFAC7-9B59-469A-9813-CFDBE3E7A214}"/>
    <dgm:cxn modelId="{94C7AC9C-EB70-4AFD-B084-0D7AC72E045D}" srcId="{ABF572AC-533E-4D38-9564-D08A9FF5671D}" destId="{88C159EE-3C78-4175-8C66-9296A3527A73}" srcOrd="3" destOrd="0" parTransId="{C46074FA-D8AF-4DE1-BF16-BD2BD19C697B}" sibTransId="{E2CC8861-43B7-4551-B419-07575AF14DA8}"/>
    <dgm:cxn modelId="{96575EBB-B67C-4B49-A2CE-8F86A4260401}" srcId="{ABF572AC-533E-4D38-9564-D08A9FF5671D}" destId="{2ADC4CA0-2591-497D-9BF9-E0FFAA5B60A4}" srcOrd="1" destOrd="0" parTransId="{6EE0AAE7-C810-4C58-AD3E-5F7C42C9E688}" sibTransId="{A4215ABF-6617-4F55-9EDE-806D9A904C28}"/>
    <dgm:cxn modelId="{21B773C1-3099-4031-9FEB-78938969E4CC}" srcId="{ABF572AC-533E-4D38-9564-D08A9FF5671D}" destId="{B4C77C43-AD7D-433B-B61A-775FAEF0100E}" srcOrd="4" destOrd="0" parTransId="{B85C6481-5113-4FD4-BF67-BFEB1CC01FDC}" sibTransId="{12E216D9-0EA6-4718-93D6-669161C748CA}"/>
    <dgm:cxn modelId="{DBB916D1-AACB-4982-861F-9A2EEA19FD36}" type="presOf" srcId="{4C54267D-1860-40C8-95DC-9BB1B109F656}" destId="{794A757C-96BA-452B-A568-419B0E579AF2}" srcOrd="0" destOrd="0" presId="urn:microsoft.com/office/officeart/2005/8/layout/default"/>
    <dgm:cxn modelId="{1CD988F2-7F15-4FE0-AE17-1BA70936C97B}" type="presOf" srcId="{2ADC4CA0-2591-497D-9BF9-E0FFAA5B60A4}" destId="{D1A100D2-307B-4D33-B7A9-C4F46C8C06E3}" srcOrd="0" destOrd="0" presId="urn:microsoft.com/office/officeart/2005/8/layout/default"/>
    <dgm:cxn modelId="{510CADFA-05FF-4ACF-8256-12FAE499C347}" type="presParOf" srcId="{1DCB67E3-5A6C-494D-A2CB-8ADB4CB2BC5B}" destId="{794A757C-96BA-452B-A568-419B0E579AF2}" srcOrd="0" destOrd="0" presId="urn:microsoft.com/office/officeart/2005/8/layout/default"/>
    <dgm:cxn modelId="{819ADE27-0DC1-4003-9007-EDADD77A8B52}" type="presParOf" srcId="{1DCB67E3-5A6C-494D-A2CB-8ADB4CB2BC5B}" destId="{DC314799-2598-4FB7-AD7A-CAF2603D744E}" srcOrd="1" destOrd="0" presId="urn:microsoft.com/office/officeart/2005/8/layout/default"/>
    <dgm:cxn modelId="{C59332CC-1882-4A5C-8714-44B739C81E30}" type="presParOf" srcId="{1DCB67E3-5A6C-494D-A2CB-8ADB4CB2BC5B}" destId="{D1A100D2-307B-4D33-B7A9-C4F46C8C06E3}" srcOrd="2" destOrd="0" presId="urn:microsoft.com/office/officeart/2005/8/layout/default"/>
    <dgm:cxn modelId="{1644BE49-E6A3-4B16-861B-D01C7F35C883}" type="presParOf" srcId="{1DCB67E3-5A6C-494D-A2CB-8ADB4CB2BC5B}" destId="{B0A6D507-E3E9-4C6C-906B-6246E0B80A41}" srcOrd="3" destOrd="0" presId="urn:microsoft.com/office/officeart/2005/8/layout/default"/>
    <dgm:cxn modelId="{6FEFDC2A-94AC-4D27-B064-0A1C57916C2B}" type="presParOf" srcId="{1DCB67E3-5A6C-494D-A2CB-8ADB4CB2BC5B}" destId="{5E619D4D-E21A-4E2D-872A-CC70561F80CB}" srcOrd="4" destOrd="0" presId="urn:microsoft.com/office/officeart/2005/8/layout/default"/>
    <dgm:cxn modelId="{BAC05618-577B-4391-9417-A4FD4A868F44}" type="presParOf" srcId="{1DCB67E3-5A6C-494D-A2CB-8ADB4CB2BC5B}" destId="{9790FE43-AA0F-4141-A2DF-50C38D7FDC6A}" srcOrd="5" destOrd="0" presId="urn:microsoft.com/office/officeart/2005/8/layout/default"/>
    <dgm:cxn modelId="{92FD9686-F6DB-4758-A41D-DAFA5715F3D1}" type="presParOf" srcId="{1DCB67E3-5A6C-494D-A2CB-8ADB4CB2BC5B}" destId="{3303F690-F404-42FE-847B-81C2CCA04886}" srcOrd="6" destOrd="0" presId="urn:microsoft.com/office/officeart/2005/8/layout/default"/>
    <dgm:cxn modelId="{29DD4037-E074-48D6-A987-F1E16DA90F2D}" type="presParOf" srcId="{1DCB67E3-5A6C-494D-A2CB-8ADB4CB2BC5B}" destId="{C0F6BD62-AA9C-422B-96F8-00D85580C617}" srcOrd="7" destOrd="0" presId="urn:microsoft.com/office/officeart/2005/8/layout/default"/>
    <dgm:cxn modelId="{97A0CD34-3725-4555-B030-F1262A30216A}" type="presParOf" srcId="{1DCB67E3-5A6C-494D-A2CB-8ADB4CB2BC5B}" destId="{638FB4D2-1BB3-4EF0-B260-BC115BE44ACD}"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25332C7-F4A0-4EBA-96D8-E5B03F59B273}" type="doc">
      <dgm:prSet loTypeId="urn:microsoft.com/office/officeart/2008/layout/VerticalCurvedList" loCatId="list" qsTypeId="urn:microsoft.com/office/officeart/2005/8/quickstyle/3d3" qsCatId="3D" csTypeId="urn:microsoft.com/office/officeart/2005/8/colors/colorful4" csCatId="colorful" phldr="1"/>
      <dgm:spPr/>
      <dgm:t>
        <a:bodyPr/>
        <a:lstStyle/>
        <a:p>
          <a:endParaRPr lang="fr-CH"/>
        </a:p>
      </dgm:t>
    </dgm:pt>
    <dgm:pt modelId="{80370C03-B5E0-43BF-BE65-877B19012339}">
      <dgm:prSet custT="1"/>
      <dgm:spPr/>
      <dgm:t>
        <a:bodyPr/>
        <a:lstStyle/>
        <a:p>
          <a:pPr rtl="0"/>
          <a:r>
            <a:rPr lang="en-US" sz="1800" b="1" i="1" u="none" strike="noStrike" cap="none" baseline="0" dirty="0">
              <a:latin typeface="Calibri"/>
              <a:ea typeface="Calibri"/>
              <a:cs typeface="Calibri"/>
              <a:sym typeface="Calibri"/>
            </a:rPr>
            <a:t>Provide transparent and </a:t>
          </a:r>
          <a:r>
            <a:rPr lang="en-US" sz="1800" b="1" i="1" u="none" strike="noStrike" cap="none" baseline="0" dirty="0">
              <a:latin typeface="Gill Sans MT" panose="020B0502020104020203" pitchFamily="34" charset="0"/>
              <a:ea typeface="Calibri"/>
              <a:cs typeface="Calibri"/>
              <a:sym typeface="Calibri"/>
            </a:rPr>
            <a:t>consistent</a:t>
          </a:r>
          <a:r>
            <a:rPr lang="en-US" sz="1800" b="1" i="1" u="none" strike="noStrike" cap="none" baseline="0" dirty="0">
              <a:latin typeface="Calibri"/>
              <a:ea typeface="Calibri"/>
              <a:cs typeface="Calibri"/>
              <a:sym typeface="Calibri"/>
            </a:rPr>
            <a:t> information that is accessible by all relevant stakeholders and </a:t>
          </a:r>
          <a:r>
            <a:rPr lang="en-US" sz="1800" b="0" i="0" u="none" strike="noStrike" cap="none" baseline="0" dirty="0">
              <a:latin typeface="Gill Sans MT" panose="020B0502020104020203" pitchFamily="34" charset="0"/>
              <a:ea typeface="Calibri"/>
              <a:cs typeface="Calibri"/>
              <a:sym typeface="Calibri"/>
            </a:rPr>
            <a:t>updated</a:t>
          </a:r>
          <a:r>
            <a:rPr lang="en-US" sz="1800" b="1" i="1" u="none" strike="noStrike" cap="none" baseline="0" dirty="0">
              <a:latin typeface="Calibri"/>
              <a:ea typeface="Calibri"/>
              <a:cs typeface="Calibri"/>
              <a:sym typeface="Calibri"/>
            </a:rPr>
            <a:t> on a regular basis</a:t>
          </a:r>
        </a:p>
      </dgm:t>
    </dgm:pt>
    <dgm:pt modelId="{8B4EE948-706C-43A3-9527-85E61AA133CA}" type="parTrans" cxnId="{27AF56D5-D1E1-43BB-B4DF-FF2CCFE4AE29}">
      <dgm:prSet/>
      <dgm:spPr/>
      <dgm:t>
        <a:bodyPr/>
        <a:lstStyle/>
        <a:p>
          <a:endParaRPr lang="fr-CH"/>
        </a:p>
      </dgm:t>
    </dgm:pt>
    <dgm:pt modelId="{1015263E-EEE6-4E78-BFE7-5D8A1CF2ACAC}" type="sibTrans" cxnId="{27AF56D5-D1E1-43BB-B4DF-FF2CCFE4AE29}">
      <dgm:prSet/>
      <dgm:spPr/>
      <dgm:t>
        <a:bodyPr/>
        <a:lstStyle/>
        <a:p>
          <a:endParaRPr lang="fr-CH"/>
        </a:p>
      </dgm:t>
    </dgm:pt>
    <dgm:pt modelId="{A88BECAE-C345-4DEA-A2E4-B9F0ADCE5DAD}">
      <dgm:prSet custT="1"/>
      <dgm:spPr/>
      <dgm:t>
        <a:bodyPr/>
        <a:lstStyle/>
        <a:p>
          <a:pPr rtl="0"/>
          <a:r>
            <a:rPr lang="en-US" sz="1800" b="1" i="1" u="none" strike="noStrike" cap="none" baseline="0" dirty="0">
              <a:latin typeface="Gill Sans MT" panose="020B0502020104020203" pitchFamily="34" charset="0"/>
              <a:ea typeface="Calibri"/>
              <a:cs typeface="Calibri"/>
              <a:sym typeface="Calibri"/>
            </a:rPr>
            <a:t>Be transparent and flexible to allow for improvements over time</a:t>
          </a:r>
        </a:p>
      </dgm:t>
    </dgm:pt>
    <dgm:pt modelId="{4D73B20E-737C-4E64-8484-D90781D290C9}" type="parTrans" cxnId="{069AD8ED-FD6D-4AB6-822E-F2628CF258C5}">
      <dgm:prSet/>
      <dgm:spPr/>
      <dgm:t>
        <a:bodyPr/>
        <a:lstStyle/>
        <a:p>
          <a:endParaRPr lang="fr-CH"/>
        </a:p>
      </dgm:t>
    </dgm:pt>
    <dgm:pt modelId="{39519CA8-3AF4-4807-8264-4075FDD8E32E}" type="sibTrans" cxnId="{069AD8ED-FD6D-4AB6-822E-F2628CF258C5}">
      <dgm:prSet/>
      <dgm:spPr/>
      <dgm:t>
        <a:bodyPr/>
        <a:lstStyle/>
        <a:p>
          <a:endParaRPr lang="fr-CH"/>
        </a:p>
      </dgm:t>
    </dgm:pt>
    <dgm:pt modelId="{DD130416-F69A-48C2-BE54-574E65710456}">
      <dgm:prSet custT="1"/>
      <dgm:spPr/>
      <dgm:t>
        <a:bodyPr/>
        <a:lstStyle/>
        <a:p>
          <a:pPr rtl="0"/>
          <a:r>
            <a:rPr lang="en-US" sz="1800" b="1" i="1" u="none" strike="noStrike" cap="none" baseline="0" dirty="0">
              <a:latin typeface="Calibri"/>
              <a:ea typeface="Calibri"/>
              <a:cs typeface="Calibri"/>
              <a:sym typeface="Calibri"/>
            </a:rPr>
            <a:t>Provide information on how all of the safeguards are being addressed and </a:t>
          </a:r>
          <a:r>
            <a:rPr lang="en-US" sz="1800" b="1" i="1" u="none" strike="noStrike" cap="none" baseline="0" dirty="0">
              <a:latin typeface="Gill Sans MT" panose="020B0502020104020203" pitchFamily="34" charset="0"/>
              <a:ea typeface="Calibri"/>
              <a:cs typeface="Calibri"/>
              <a:sym typeface="Calibri"/>
            </a:rPr>
            <a:t>respected</a:t>
          </a:r>
        </a:p>
      </dgm:t>
    </dgm:pt>
    <dgm:pt modelId="{229E61F1-ABE8-46D3-9A2A-1B5BF0E94A36}" type="parTrans" cxnId="{D3C2DDDA-B747-4319-9AF8-841084EE5B68}">
      <dgm:prSet/>
      <dgm:spPr/>
      <dgm:t>
        <a:bodyPr/>
        <a:lstStyle/>
        <a:p>
          <a:endParaRPr lang="fr-CH"/>
        </a:p>
      </dgm:t>
    </dgm:pt>
    <dgm:pt modelId="{136FB7BD-8DC9-4632-A4B6-DA016BA7020A}" type="sibTrans" cxnId="{D3C2DDDA-B747-4319-9AF8-841084EE5B68}">
      <dgm:prSet/>
      <dgm:spPr/>
      <dgm:t>
        <a:bodyPr/>
        <a:lstStyle/>
        <a:p>
          <a:endParaRPr lang="fr-CH"/>
        </a:p>
      </dgm:t>
    </dgm:pt>
    <dgm:pt modelId="{13ECDB7B-D1D6-4C6C-BDC2-2AA1DD638DA7}">
      <dgm:prSet custT="1"/>
      <dgm:spPr/>
      <dgm:t>
        <a:bodyPr/>
        <a:lstStyle/>
        <a:p>
          <a:pPr rtl="0"/>
          <a:r>
            <a:rPr lang="en-US" sz="1800" b="1" i="1" u="none" strike="noStrike" cap="none" baseline="0" dirty="0">
              <a:latin typeface="Gill Sans MT" panose="020B0502020104020203" pitchFamily="34" charset="0"/>
              <a:ea typeface="Calibri"/>
              <a:cs typeface="Calibri"/>
              <a:sym typeface="Calibri"/>
            </a:rPr>
            <a:t>Be country-driven and implemented at the national level</a:t>
          </a:r>
        </a:p>
      </dgm:t>
    </dgm:pt>
    <dgm:pt modelId="{CC340991-0D9E-4BA5-BC13-9127BC54CDF5}" type="parTrans" cxnId="{9F195D5F-F7F1-4A94-BCCE-33C6FA8C9850}">
      <dgm:prSet/>
      <dgm:spPr/>
      <dgm:t>
        <a:bodyPr/>
        <a:lstStyle/>
        <a:p>
          <a:endParaRPr lang="fr-CH"/>
        </a:p>
      </dgm:t>
    </dgm:pt>
    <dgm:pt modelId="{489926C3-F2DD-433E-B42B-8F6CED165596}" type="sibTrans" cxnId="{9F195D5F-F7F1-4A94-BCCE-33C6FA8C9850}">
      <dgm:prSet/>
      <dgm:spPr/>
      <dgm:t>
        <a:bodyPr/>
        <a:lstStyle/>
        <a:p>
          <a:endParaRPr lang="fr-CH"/>
        </a:p>
      </dgm:t>
    </dgm:pt>
    <dgm:pt modelId="{1C00450A-77D4-4DA8-8CD3-F32A829514B2}">
      <dgm:prSet custT="1"/>
      <dgm:spPr/>
      <dgm:t>
        <a:bodyPr/>
        <a:lstStyle/>
        <a:p>
          <a:pPr rtl="0"/>
          <a:r>
            <a:rPr lang="en-US" sz="1800" b="1" i="1" u="none" strike="noStrike" cap="none" baseline="0" dirty="0">
              <a:latin typeface="Gill Sans MT" panose="020B0502020104020203" pitchFamily="34" charset="0"/>
              <a:ea typeface="Calibri"/>
              <a:cs typeface="Calibri"/>
              <a:sym typeface="Calibri"/>
            </a:rPr>
            <a:t>Build upon existing systems, as appropriate</a:t>
          </a:r>
        </a:p>
      </dgm:t>
    </dgm:pt>
    <dgm:pt modelId="{FFF11CFC-68A8-4AF2-B6CF-DE9000ECFE25}" type="parTrans" cxnId="{1F685509-5237-44B1-A273-F1C03CFCE16F}">
      <dgm:prSet/>
      <dgm:spPr/>
      <dgm:t>
        <a:bodyPr/>
        <a:lstStyle/>
        <a:p>
          <a:endParaRPr lang="fr-CH"/>
        </a:p>
      </dgm:t>
    </dgm:pt>
    <dgm:pt modelId="{78554436-C90A-41CF-85DA-04155FB44F13}" type="sibTrans" cxnId="{1F685509-5237-44B1-A273-F1C03CFCE16F}">
      <dgm:prSet/>
      <dgm:spPr/>
      <dgm:t>
        <a:bodyPr/>
        <a:lstStyle/>
        <a:p>
          <a:endParaRPr lang="fr-CH"/>
        </a:p>
      </dgm:t>
    </dgm:pt>
    <dgm:pt modelId="{9B84E8B0-9F3F-4C9D-AC4F-C46C059910F6}">
      <dgm:prSet phldrT="[Text]" custT="1"/>
      <dgm:spPr/>
      <dgm:t>
        <a:bodyPr/>
        <a:lstStyle/>
        <a:p>
          <a:r>
            <a:rPr lang="en-US" sz="1800" b="1" i="1" u="none" strike="noStrike" cap="none" baseline="0" dirty="0">
              <a:latin typeface="Calibri"/>
              <a:ea typeface="Calibri"/>
              <a:cs typeface="Calibri"/>
              <a:sym typeface="Calibri"/>
            </a:rPr>
            <a:t>Be consistent with the guidance </a:t>
          </a:r>
          <a:r>
            <a:rPr lang="en-US" sz="1800" b="1" i="0" u="none" strike="noStrike" cap="none" baseline="0" dirty="0">
              <a:latin typeface="Calibri"/>
              <a:ea typeface="Calibri"/>
              <a:cs typeface="Calibri"/>
              <a:sym typeface="Calibri"/>
            </a:rPr>
            <a:t>[</a:t>
          </a:r>
          <a:r>
            <a:rPr lang="en-US" sz="1800" b="1" i="0" u="none" strike="noStrike" cap="none" baseline="0" dirty="0">
              <a:latin typeface="Calibri"/>
              <a:sym typeface="Calibri"/>
            </a:rPr>
            <a:t>for policy approaches and positive incentives on issues </a:t>
          </a:r>
          <a:r>
            <a:rPr lang="en-US" sz="1800" b="1" i="0" u="none" strike="noStrike" cap="none" baseline="0" dirty="0">
              <a:latin typeface="Gill Sans MT" panose="020B0502020104020203" pitchFamily="34" charset="0"/>
              <a:sym typeface="Calibri"/>
            </a:rPr>
            <a:t>relating</a:t>
          </a:r>
          <a:r>
            <a:rPr lang="en-US" sz="1800" b="1" i="0" u="none" strike="noStrike" cap="none" baseline="0" dirty="0">
              <a:latin typeface="Calibri"/>
              <a:sym typeface="Calibri"/>
            </a:rPr>
            <a:t> to REDD+]</a:t>
          </a:r>
          <a:endParaRPr lang="fr-CH" sz="1800" b="1" i="0" dirty="0">
            <a:latin typeface="+mn-lt"/>
          </a:endParaRPr>
        </a:p>
      </dgm:t>
    </dgm:pt>
    <dgm:pt modelId="{1012FC4C-29D0-4AC2-B08B-CFEF4A1637BF}" type="parTrans" cxnId="{8E253631-72C3-466D-8E10-D0647D403EFC}">
      <dgm:prSet/>
      <dgm:spPr/>
      <dgm:t>
        <a:bodyPr/>
        <a:lstStyle/>
        <a:p>
          <a:endParaRPr lang="fr-CH"/>
        </a:p>
      </dgm:t>
    </dgm:pt>
    <dgm:pt modelId="{1F526604-D9FB-4473-B540-BA5D04E2349F}" type="sibTrans" cxnId="{8E253631-72C3-466D-8E10-D0647D403EFC}">
      <dgm:prSet/>
      <dgm:spPr/>
      <dgm:t>
        <a:bodyPr/>
        <a:lstStyle/>
        <a:p>
          <a:endParaRPr lang="fr-CH"/>
        </a:p>
      </dgm:t>
    </dgm:pt>
    <dgm:pt modelId="{6F3554A3-2913-4134-A2A3-5CE0BD3FEB7E}" type="pres">
      <dgm:prSet presAssocID="{925332C7-F4A0-4EBA-96D8-E5B03F59B273}" presName="Name0" presStyleCnt="0">
        <dgm:presLayoutVars>
          <dgm:chMax val="7"/>
          <dgm:chPref val="7"/>
          <dgm:dir/>
        </dgm:presLayoutVars>
      </dgm:prSet>
      <dgm:spPr/>
    </dgm:pt>
    <dgm:pt modelId="{A11376F7-0C49-46F9-90BD-FAE335866571}" type="pres">
      <dgm:prSet presAssocID="{925332C7-F4A0-4EBA-96D8-E5B03F59B273}" presName="Name1" presStyleCnt="0"/>
      <dgm:spPr/>
    </dgm:pt>
    <dgm:pt modelId="{12E6B389-4578-457E-88CC-B73098BA01B2}" type="pres">
      <dgm:prSet presAssocID="{925332C7-F4A0-4EBA-96D8-E5B03F59B273}" presName="cycle" presStyleCnt="0"/>
      <dgm:spPr/>
    </dgm:pt>
    <dgm:pt modelId="{F8AA4E41-4ADF-40A7-81E9-0DC4FDA82017}" type="pres">
      <dgm:prSet presAssocID="{925332C7-F4A0-4EBA-96D8-E5B03F59B273}" presName="srcNode" presStyleLbl="node1" presStyleIdx="0" presStyleCnt="6"/>
      <dgm:spPr/>
    </dgm:pt>
    <dgm:pt modelId="{42057C86-E46B-4853-98D9-799E0DF40734}" type="pres">
      <dgm:prSet presAssocID="{925332C7-F4A0-4EBA-96D8-E5B03F59B273}" presName="conn" presStyleLbl="parChTrans1D2" presStyleIdx="0" presStyleCnt="1"/>
      <dgm:spPr/>
    </dgm:pt>
    <dgm:pt modelId="{56938307-AA5F-4C89-A573-B8E522B4D237}" type="pres">
      <dgm:prSet presAssocID="{925332C7-F4A0-4EBA-96D8-E5B03F59B273}" presName="extraNode" presStyleLbl="node1" presStyleIdx="0" presStyleCnt="6"/>
      <dgm:spPr/>
    </dgm:pt>
    <dgm:pt modelId="{55B5C8D7-8117-46BD-BBA4-29FBFC8706E8}" type="pres">
      <dgm:prSet presAssocID="{925332C7-F4A0-4EBA-96D8-E5B03F59B273}" presName="dstNode" presStyleLbl="node1" presStyleIdx="0" presStyleCnt="6"/>
      <dgm:spPr/>
    </dgm:pt>
    <dgm:pt modelId="{ACBC4B66-62E6-4678-A145-F455653F4BC7}" type="pres">
      <dgm:prSet presAssocID="{9B84E8B0-9F3F-4C9D-AC4F-C46C059910F6}" presName="text_1" presStyleLbl="node1" presStyleIdx="0" presStyleCnt="6">
        <dgm:presLayoutVars>
          <dgm:bulletEnabled val="1"/>
        </dgm:presLayoutVars>
      </dgm:prSet>
      <dgm:spPr/>
    </dgm:pt>
    <dgm:pt modelId="{086C1741-191C-4710-897C-12964DAEF30C}" type="pres">
      <dgm:prSet presAssocID="{9B84E8B0-9F3F-4C9D-AC4F-C46C059910F6}" presName="accent_1" presStyleCnt="0"/>
      <dgm:spPr/>
    </dgm:pt>
    <dgm:pt modelId="{76494143-9028-40A9-AC49-508DC975D176}" type="pres">
      <dgm:prSet presAssocID="{9B84E8B0-9F3F-4C9D-AC4F-C46C059910F6}" presName="accentRepeatNode" presStyleLbl="solidFgAcc1" presStyleIdx="0" presStyleCnt="6" custLinFactNeighborY="1456"/>
      <dgm:spPr/>
    </dgm:pt>
    <dgm:pt modelId="{3996B10A-446E-4003-8520-F96AB25618D3}" type="pres">
      <dgm:prSet presAssocID="{80370C03-B5E0-43BF-BE65-877B19012339}" presName="text_2" presStyleLbl="node1" presStyleIdx="1" presStyleCnt="6" custScaleY="126296">
        <dgm:presLayoutVars>
          <dgm:bulletEnabled val="1"/>
        </dgm:presLayoutVars>
      </dgm:prSet>
      <dgm:spPr/>
    </dgm:pt>
    <dgm:pt modelId="{9EFD35A7-30DE-448B-9C58-4ADF383F49DD}" type="pres">
      <dgm:prSet presAssocID="{80370C03-B5E0-43BF-BE65-877B19012339}" presName="accent_2" presStyleCnt="0"/>
      <dgm:spPr/>
    </dgm:pt>
    <dgm:pt modelId="{F4A399DF-769C-42EE-9E34-29305757C9CA}" type="pres">
      <dgm:prSet presAssocID="{80370C03-B5E0-43BF-BE65-877B19012339}" presName="accentRepeatNode" presStyleLbl="solidFgAcc1" presStyleIdx="1" presStyleCnt="6"/>
      <dgm:spPr/>
    </dgm:pt>
    <dgm:pt modelId="{15B31FEE-E831-4350-AD18-3E1D851D3520}" type="pres">
      <dgm:prSet presAssocID="{A88BECAE-C345-4DEA-A2E4-B9F0ADCE5DAD}" presName="text_3" presStyleLbl="node1" presStyleIdx="2" presStyleCnt="6">
        <dgm:presLayoutVars>
          <dgm:bulletEnabled val="1"/>
        </dgm:presLayoutVars>
      </dgm:prSet>
      <dgm:spPr/>
    </dgm:pt>
    <dgm:pt modelId="{3F3C0BB6-5832-4FD3-9B37-1E404B419113}" type="pres">
      <dgm:prSet presAssocID="{A88BECAE-C345-4DEA-A2E4-B9F0ADCE5DAD}" presName="accent_3" presStyleCnt="0"/>
      <dgm:spPr/>
    </dgm:pt>
    <dgm:pt modelId="{B5AE8B20-FC43-40B0-9F2A-4071500FCFFC}" type="pres">
      <dgm:prSet presAssocID="{A88BECAE-C345-4DEA-A2E4-B9F0ADCE5DAD}" presName="accentRepeatNode" presStyleLbl="solidFgAcc1" presStyleIdx="2" presStyleCnt="6"/>
      <dgm:spPr/>
    </dgm:pt>
    <dgm:pt modelId="{6F031C0B-B2F7-48E1-A28B-24294047FADE}" type="pres">
      <dgm:prSet presAssocID="{DD130416-F69A-48C2-BE54-574E65710456}" presName="text_4" presStyleLbl="node1" presStyleIdx="3" presStyleCnt="6">
        <dgm:presLayoutVars>
          <dgm:bulletEnabled val="1"/>
        </dgm:presLayoutVars>
      </dgm:prSet>
      <dgm:spPr/>
    </dgm:pt>
    <dgm:pt modelId="{308D9BCF-0559-4E94-B0DB-400BE4246DBC}" type="pres">
      <dgm:prSet presAssocID="{DD130416-F69A-48C2-BE54-574E65710456}" presName="accent_4" presStyleCnt="0"/>
      <dgm:spPr/>
    </dgm:pt>
    <dgm:pt modelId="{D2E35FE0-94D2-4AFE-8AB5-7B677E7F920C}" type="pres">
      <dgm:prSet presAssocID="{DD130416-F69A-48C2-BE54-574E65710456}" presName="accentRepeatNode" presStyleLbl="solidFgAcc1" presStyleIdx="3" presStyleCnt="6"/>
      <dgm:spPr/>
    </dgm:pt>
    <dgm:pt modelId="{0BB1368C-7840-44AF-861A-C5F405A2DBBD}" type="pres">
      <dgm:prSet presAssocID="{13ECDB7B-D1D6-4C6C-BDC2-2AA1DD638DA7}" presName="text_5" presStyleLbl="node1" presStyleIdx="4" presStyleCnt="6">
        <dgm:presLayoutVars>
          <dgm:bulletEnabled val="1"/>
        </dgm:presLayoutVars>
      </dgm:prSet>
      <dgm:spPr/>
    </dgm:pt>
    <dgm:pt modelId="{82132388-877A-42E6-BBBA-510B40B75749}" type="pres">
      <dgm:prSet presAssocID="{13ECDB7B-D1D6-4C6C-BDC2-2AA1DD638DA7}" presName="accent_5" presStyleCnt="0"/>
      <dgm:spPr/>
    </dgm:pt>
    <dgm:pt modelId="{E65FFDF4-6AE2-4923-9536-954EF58A76FF}" type="pres">
      <dgm:prSet presAssocID="{13ECDB7B-D1D6-4C6C-BDC2-2AA1DD638DA7}" presName="accentRepeatNode" presStyleLbl="solidFgAcc1" presStyleIdx="4" presStyleCnt="6"/>
      <dgm:spPr/>
    </dgm:pt>
    <dgm:pt modelId="{2D74BC1D-6D76-490B-9451-5F2ECD20064E}" type="pres">
      <dgm:prSet presAssocID="{1C00450A-77D4-4DA8-8CD3-F32A829514B2}" presName="text_6" presStyleLbl="node1" presStyleIdx="5" presStyleCnt="6">
        <dgm:presLayoutVars>
          <dgm:bulletEnabled val="1"/>
        </dgm:presLayoutVars>
      </dgm:prSet>
      <dgm:spPr/>
    </dgm:pt>
    <dgm:pt modelId="{BFF464CD-2E7B-4163-83B3-3B2C9E6529F7}" type="pres">
      <dgm:prSet presAssocID="{1C00450A-77D4-4DA8-8CD3-F32A829514B2}" presName="accent_6" presStyleCnt="0"/>
      <dgm:spPr/>
    </dgm:pt>
    <dgm:pt modelId="{5877658E-ED6B-4949-ADF8-315E91F8CF3A}" type="pres">
      <dgm:prSet presAssocID="{1C00450A-77D4-4DA8-8CD3-F32A829514B2}" presName="accentRepeatNode" presStyleLbl="solidFgAcc1" presStyleIdx="5" presStyleCnt="6"/>
      <dgm:spPr/>
    </dgm:pt>
  </dgm:ptLst>
  <dgm:cxnLst>
    <dgm:cxn modelId="{1F685509-5237-44B1-A273-F1C03CFCE16F}" srcId="{925332C7-F4A0-4EBA-96D8-E5B03F59B273}" destId="{1C00450A-77D4-4DA8-8CD3-F32A829514B2}" srcOrd="5" destOrd="0" parTransId="{FFF11CFC-68A8-4AF2-B6CF-DE9000ECFE25}" sibTransId="{78554436-C90A-41CF-85DA-04155FB44F13}"/>
    <dgm:cxn modelId="{EAE91B10-BE4D-47F1-A479-94DCB9CED44A}" type="presOf" srcId="{9B84E8B0-9F3F-4C9D-AC4F-C46C059910F6}" destId="{ACBC4B66-62E6-4678-A145-F455653F4BC7}" srcOrd="0" destOrd="0" presId="urn:microsoft.com/office/officeart/2008/layout/VerticalCurvedList"/>
    <dgm:cxn modelId="{8E253631-72C3-466D-8E10-D0647D403EFC}" srcId="{925332C7-F4A0-4EBA-96D8-E5B03F59B273}" destId="{9B84E8B0-9F3F-4C9D-AC4F-C46C059910F6}" srcOrd="0" destOrd="0" parTransId="{1012FC4C-29D0-4AC2-B08B-CFEF4A1637BF}" sibTransId="{1F526604-D9FB-4473-B540-BA5D04E2349F}"/>
    <dgm:cxn modelId="{90248836-7CFE-4FF8-8C45-CF68866C201F}" type="presOf" srcId="{1F526604-D9FB-4473-B540-BA5D04E2349F}" destId="{42057C86-E46B-4853-98D9-799E0DF40734}" srcOrd="0" destOrd="0" presId="urn:microsoft.com/office/officeart/2008/layout/VerticalCurvedList"/>
    <dgm:cxn modelId="{9F195D5F-F7F1-4A94-BCCE-33C6FA8C9850}" srcId="{925332C7-F4A0-4EBA-96D8-E5B03F59B273}" destId="{13ECDB7B-D1D6-4C6C-BDC2-2AA1DD638DA7}" srcOrd="4" destOrd="0" parTransId="{CC340991-0D9E-4BA5-BC13-9127BC54CDF5}" sibTransId="{489926C3-F2DD-433E-B42B-8F6CED165596}"/>
    <dgm:cxn modelId="{653A7896-26AE-4257-80B0-24520E78320E}" type="presOf" srcId="{925332C7-F4A0-4EBA-96D8-E5B03F59B273}" destId="{6F3554A3-2913-4134-A2A3-5CE0BD3FEB7E}" srcOrd="0" destOrd="0" presId="urn:microsoft.com/office/officeart/2008/layout/VerticalCurvedList"/>
    <dgm:cxn modelId="{1447C1A5-9180-48D4-BA7F-EAE266B165BD}" type="presOf" srcId="{13ECDB7B-D1D6-4C6C-BDC2-2AA1DD638DA7}" destId="{0BB1368C-7840-44AF-861A-C5F405A2DBBD}" srcOrd="0" destOrd="0" presId="urn:microsoft.com/office/officeart/2008/layout/VerticalCurvedList"/>
    <dgm:cxn modelId="{49ABDDB7-13C5-4474-8F46-F77FF94D9C6D}" type="presOf" srcId="{1C00450A-77D4-4DA8-8CD3-F32A829514B2}" destId="{2D74BC1D-6D76-490B-9451-5F2ECD20064E}" srcOrd="0" destOrd="0" presId="urn:microsoft.com/office/officeart/2008/layout/VerticalCurvedList"/>
    <dgm:cxn modelId="{27AF56D5-D1E1-43BB-B4DF-FF2CCFE4AE29}" srcId="{925332C7-F4A0-4EBA-96D8-E5B03F59B273}" destId="{80370C03-B5E0-43BF-BE65-877B19012339}" srcOrd="1" destOrd="0" parTransId="{8B4EE948-706C-43A3-9527-85E61AA133CA}" sibTransId="{1015263E-EEE6-4E78-BFE7-5D8A1CF2ACAC}"/>
    <dgm:cxn modelId="{BB9537D7-5AF6-4F00-82F9-0BD1EA4E142D}" type="presOf" srcId="{DD130416-F69A-48C2-BE54-574E65710456}" destId="{6F031C0B-B2F7-48E1-A28B-24294047FADE}" srcOrd="0" destOrd="0" presId="urn:microsoft.com/office/officeart/2008/layout/VerticalCurvedList"/>
    <dgm:cxn modelId="{D3C2DDDA-B747-4319-9AF8-841084EE5B68}" srcId="{925332C7-F4A0-4EBA-96D8-E5B03F59B273}" destId="{DD130416-F69A-48C2-BE54-574E65710456}" srcOrd="3" destOrd="0" parTransId="{229E61F1-ABE8-46D3-9A2A-1B5BF0E94A36}" sibTransId="{136FB7BD-8DC9-4632-A4B6-DA016BA7020A}"/>
    <dgm:cxn modelId="{069AD8ED-FD6D-4AB6-822E-F2628CF258C5}" srcId="{925332C7-F4A0-4EBA-96D8-E5B03F59B273}" destId="{A88BECAE-C345-4DEA-A2E4-B9F0ADCE5DAD}" srcOrd="2" destOrd="0" parTransId="{4D73B20E-737C-4E64-8484-D90781D290C9}" sibTransId="{39519CA8-3AF4-4807-8264-4075FDD8E32E}"/>
    <dgm:cxn modelId="{8B8DC5F1-BDBF-40AC-BA48-700A73B3062E}" type="presOf" srcId="{A88BECAE-C345-4DEA-A2E4-B9F0ADCE5DAD}" destId="{15B31FEE-E831-4350-AD18-3E1D851D3520}" srcOrd="0" destOrd="0" presId="urn:microsoft.com/office/officeart/2008/layout/VerticalCurvedList"/>
    <dgm:cxn modelId="{F53FBDF2-16DF-4A68-8E15-0CBA8205F63E}" type="presOf" srcId="{80370C03-B5E0-43BF-BE65-877B19012339}" destId="{3996B10A-446E-4003-8520-F96AB25618D3}" srcOrd="0" destOrd="0" presId="urn:microsoft.com/office/officeart/2008/layout/VerticalCurvedList"/>
    <dgm:cxn modelId="{345A0F22-46E3-438C-A8C8-1C2B6C06DD0E}" type="presParOf" srcId="{6F3554A3-2913-4134-A2A3-5CE0BD3FEB7E}" destId="{A11376F7-0C49-46F9-90BD-FAE335866571}" srcOrd="0" destOrd="0" presId="urn:microsoft.com/office/officeart/2008/layout/VerticalCurvedList"/>
    <dgm:cxn modelId="{6BF9E8A0-DFF6-458A-A541-873C49674ABB}" type="presParOf" srcId="{A11376F7-0C49-46F9-90BD-FAE335866571}" destId="{12E6B389-4578-457E-88CC-B73098BA01B2}" srcOrd="0" destOrd="0" presId="urn:microsoft.com/office/officeart/2008/layout/VerticalCurvedList"/>
    <dgm:cxn modelId="{332EE09B-0377-4F46-8941-1777874C00A5}" type="presParOf" srcId="{12E6B389-4578-457E-88CC-B73098BA01B2}" destId="{F8AA4E41-4ADF-40A7-81E9-0DC4FDA82017}" srcOrd="0" destOrd="0" presId="urn:microsoft.com/office/officeart/2008/layout/VerticalCurvedList"/>
    <dgm:cxn modelId="{78F302FA-3E67-42E5-95B3-50D41C4B167B}" type="presParOf" srcId="{12E6B389-4578-457E-88CC-B73098BA01B2}" destId="{42057C86-E46B-4853-98D9-799E0DF40734}" srcOrd="1" destOrd="0" presId="urn:microsoft.com/office/officeart/2008/layout/VerticalCurvedList"/>
    <dgm:cxn modelId="{1DCA4B22-BD54-4028-959C-C565B4539565}" type="presParOf" srcId="{12E6B389-4578-457E-88CC-B73098BA01B2}" destId="{56938307-AA5F-4C89-A573-B8E522B4D237}" srcOrd="2" destOrd="0" presId="urn:microsoft.com/office/officeart/2008/layout/VerticalCurvedList"/>
    <dgm:cxn modelId="{F905DBE8-CBB5-44A4-AED1-4B2F98B1B674}" type="presParOf" srcId="{12E6B389-4578-457E-88CC-B73098BA01B2}" destId="{55B5C8D7-8117-46BD-BBA4-29FBFC8706E8}" srcOrd="3" destOrd="0" presId="urn:microsoft.com/office/officeart/2008/layout/VerticalCurvedList"/>
    <dgm:cxn modelId="{54331C32-A36E-482E-8CD7-89DE166F88B2}" type="presParOf" srcId="{A11376F7-0C49-46F9-90BD-FAE335866571}" destId="{ACBC4B66-62E6-4678-A145-F455653F4BC7}" srcOrd="1" destOrd="0" presId="urn:microsoft.com/office/officeart/2008/layout/VerticalCurvedList"/>
    <dgm:cxn modelId="{88E3B985-8C49-46EC-8FD4-93188344E51A}" type="presParOf" srcId="{A11376F7-0C49-46F9-90BD-FAE335866571}" destId="{086C1741-191C-4710-897C-12964DAEF30C}" srcOrd="2" destOrd="0" presId="urn:microsoft.com/office/officeart/2008/layout/VerticalCurvedList"/>
    <dgm:cxn modelId="{C40C4667-6E49-4C29-B18C-50A597EA8C9F}" type="presParOf" srcId="{086C1741-191C-4710-897C-12964DAEF30C}" destId="{76494143-9028-40A9-AC49-508DC975D176}" srcOrd="0" destOrd="0" presId="urn:microsoft.com/office/officeart/2008/layout/VerticalCurvedList"/>
    <dgm:cxn modelId="{D4937265-1D96-43A0-A77A-9FCD087C3B98}" type="presParOf" srcId="{A11376F7-0C49-46F9-90BD-FAE335866571}" destId="{3996B10A-446E-4003-8520-F96AB25618D3}" srcOrd="3" destOrd="0" presId="urn:microsoft.com/office/officeart/2008/layout/VerticalCurvedList"/>
    <dgm:cxn modelId="{C3498DEB-DAC4-44DE-8F5A-376BEBBB4AA6}" type="presParOf" srcId="{A11376F7-0C49-46F9-90BD-FAE335866571}" destId="{9EFD35A7-30DE-448B-9C58-4ADF383F49DD}" srcOrd="4" destOrd="0" presId="urn:microsoft.com/office/officeart/2008/layout/VerticalCurvedList"/>
    <dgm:cxn modelId="{BA50B253-BD35-4B8D-973C-E4461CF3CA88}" type="presParOf" srcId="{9EFD35A7-30DE-448B-9C58-4ADF383F49DD}" destId="{F4A399DF-769C-42EE-9E34-29305757C9CA}" srcOrd="0" destOrd="0" presId="urn:microsoft.com/office/officeart/2008/layout/VerticalCurvedList"/>
    <dgm:cxn modelId="{C34AE5A4-38B7-4090-A0DA-41D96144B4AD}" type="presParOf" srcId="{A11376F7-0C49-46F9-90BD-FAE335866571}" destId="{15B31FEE-E831-4350-AD18-3E1D851D3520}" srcOrd="5" destOrd="0" presId="urn:microsoft.com/office/officeart/2008/layout/VerticalCurvedList"/>
    <dgm:cxn modelId="{5047C658-ADE0-4BDE-BAE2-59FC2D590203}" type="presParOf" srcId="{A11376F7-0C49-46F9-90BD-FAE335866571}" destId="{3F3C0BB6-5832-4FD3-9B37-1E404B419113}" srcOrd="6" destOrd="0" presId="urn:microsoft.com/office/officeart/2008/layout/VerticalCurvedList"/>
    <dgm:cxn modelId="{2F49B2A1-414C-4F58-9211-C3B4ED430E5D}" type="presParOf" srcId="{3F3C0BB6-5832-4FD3-9B37-1E404B419113}" destId="{B5AE8B20-FC43-40B0-9F2A-4071500FCFFC}" srcOrd="0" destOrd="0" presId="urn:microsoft.com/office/officeart/2008/layout/VerticalCurvedList"/>
    <dgm:cxn modelId="{BC18DFA6-6318-4B41-A27D-1F42AF63E1BC}" type="presParOf" srcId="{A11376F7-0C49-46F9-90BD-FAE335866571}" destId="{6F031C0B-B2F7-48E1-A28B-24294047FADE}" srcOrd="7" destOrd="0" presId="urn:microsoft.com/office/officeart/2008/layout/VerticalCurvedList"/>
    <dgm:cxn modelId="{24FF5736-734F-4256-B7D1-EBE1FA534D4B}" type="presParOf" srcId="{A11376F7-0C49-46F9-90BD-FAE335866571}" destId="{308D9BCF-0559-4E94-B0DB-400BE4246DBC}" srcOrd="8" destOrd="0" presId="urn:microsoft.com/office/officeart/2008/layout/VerticalCurvedList"/>
    <dgm:cxn modelId="{290C71FF-79EA-4FB5-A797-F4BA81A33DE2}" type="presParOf" srcId="{308D9BCF-0559-4E94-B0DB-400BE4246DBC}" destId="{D2E35FE0-94D2-4AFE-8AB5-7B677E7F920C}" srcOrd="0" destOrd="0" presId="urn:microsoft.com/office/officeart/2008/layout/VerticalCurvedList"/>
    <dgm:cxn modelId="{5079866F-834E-4C24-97FC-EACF58E7B78A}" type="presParOf" srcId="{A11376F7-0C49-46F9-90BD-FAE335866571}" destId="{0BB1368C-7840-44AF-861A-C5F405A2DBBD}" srcOrd="9" destOrd="0" presId="urn:microsoft.com/office/officeart/2008/layout/VerticalCurvedList"/>
    <dgm:cxn modelId="{E93B5D38-C46B-4D5F-BFF0-5815B5CC2E50}" type="presParOf" srcId="{A11376F7-0C49-46F9-90BD-FAE335866571}" destId="{82132388-877A-42E6-BBBA-510B40B75749}" srcOrd="10" destOrd="0" presId="urn:microsoft.com/office/officeart/2008/layout/VerticalCurvedList"/>
    <dgm:cxn modelId="{D4138187-E1D2-4081-81D4-2D39429FFF0B}" type="presParOf" srcId="{82132388-877A-42E6-BBBA-510B40B75749}" destId="{E65FFDF4-6AE2-4923-9536-954EF58A76FF}" srcOrd="0" destOrd="0" presId="urn:microsoft.com/office/officeart/2008/layout/VerticalCurvedList"/>
    <dgm:cxn modelId="{EBE38018-6EF6-4527-8D75-B5DDDE483235}" type="presParOf" srcId="{A11376F7-0C49-46F9-90BD-FAE335866571}" destId="{2D74BC1D-6D76-490B-9451-5F2ECD20064E}" srcOrd="11" destOrd="0" presId="urn:microsoft.com/office/officeart/2008/layout/VerticalCurvedList"/>
    <dgm:cxn modelId="{FAC70B04-61F0-48E9-8E8C-9EA328BE49BD}" type="presParOf" srcId="{A11376F7-0C49-46F9-90BD-FAE335866571}" destId="{BFF464CD-2E7B-4163-83B3-3B2C9E6529F7}" srcOrd="12" destOrd="0" presId="urn:microsoft.com/office/officeart/2008/layout/VerticalCurvedList"/>
    <dgm:cxn modelId="{C027330E-B603-4D6B-A795-8F5C01288D2D}" type="presParOf" srcId="{BFF464CD-2E7B-4163-83B3-3B2C9E6529F7}" destId="{5877658E-ED6B-4949-ADF8-315E91F8CF3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5332C7-F4A0-4EBA-96D8-E5B03F59B273}" type="doc">
      <dgm:prSet loTypeId="urn:microsoft.com/office/officeart/2008/layout/VerticalCurvedList" loCatId="list" qsTypeId="urn:microsoft.com/office/officeart/2005/8/quickstyle/3d3" qsCatId="3D" csTypeId="urn:microsoft.com/office/officeart/2005/8/colors/colorful4" csCatId="colorful" phldr="1"/>
      <dgm:spPr/>
      <dgm:t>
        <a:bodyPr/>
        <a:lstStyle/>
        <a:p>
          <a:endParaRPr lang="fr-CH"/>
        </a:p>
      </dgm:t>
    </dgm:pt>
    <dgm:pt modelId="{80370C03-B5E0-43BF-BE65-877B19012339}">
      <dgm:prSet custT="1"/>
      <dgm:spPr/>
      <dgm:t>
        <a:bodyPr/>
        <a:lstStyle/>
        <a:p>
          <a:pPr rtl="0"/>
          <a:r>
            <a:rPr lang="en-CA" sz="1700" b="1" i="1"/>
            <a:t>Information on national circumstances relevant to addressing and respecting the safeguards </a:t>
          </a:r>
          <a:endParaRPr lang="en-US" sz="1700" b="1" i="1" u="none" strike="noStrike" cap="none" baseline="0" dirty="0">
            <a:latin typeface="+mn-lt"/>
            <a:ea typeface="Calibri"/>
            <a:cs typeface="Calibri"/>
            <a:sym typeface="Calibri"/>
          </a:endParaRPr>
        </a:p>
      </dgm:t>
    </dgm:pt>
    <dgm:pt modelId="{8B4EE948-706C-43A3-9527-85E61AA133CA}" type="parTrans" cxnId="{27AF56D5-D1E1-43BB-B4DF-FF2CCFE4AE29}">
      <dgm:prSet/>
      <dgm:spPr/>
      <dgm:t>
        <a:bodyPr/>
        <a:lstStyle/>
        <a:p>
          <a:endParaRPr lang="fr-CH">
            <a:solidFill>
              <a:schemeClr val="tx1"/>
            </a:solidFill>
          </a:endParaRPr>
        </a:p>
      </dgm:t>
    </dgm:pt>
    <dgm:pt modelId="{1015263E-EEE6-4E78-BFE7-5D8A1CF2ACAC}" type="sibTrans" cxnId="{27AF56D5-D1E1-43BB-B4DF-FF2CCFE4AE29}">
      <dgm:prSet/>
      <dgm:spPr/>
      <dgm:t>
        <a:bodyPr/>
        <a:lstStyle/>
        <a:p>
          <a:endParaRPr lang="fr-CH">
            <a:solidFill>
              <a:schemeClr val="tx1"/>
            </a:solidFill>
          </a:endParaRPr>
        </a:p>
      </dgm:t>
    </dgm:pt>
    <dgm:pt modelId="{A88BECAE-C345-4DEA-A2E4-B9F0ADCE5DAD}">
      <dgm:prSet custT="1"/>
      <dgm:spPr/>
      <dgm:t>
        <a:bodyPr/>
        <a:lstStyle/>
        <a:p>
          <a:pPr rtl="0"/>
          <a:r>
            <a:rPr lang="en-CA" sz="1700" b="1" i="1"/>
            <a:t>Description of each safeguard in accordance with national circumstances</a:t>
          </a:r>
          <a:endParaRPr lang="en-US" sz="1700" b="1" i="1" u="none" strike="noStrike" cap="none" baseline="0" dirty="0">
            <a:latin typeface="+mn-lt"/>
            <a:ea typeface="Calibri"/>
            <a:cs typeface="Calibri"/>
            <a:sym typeface="Calibri"/>
          </a:endParaRPr>
        </a:p>
      </dgm:t>
    </dgm:pt>
    <dgm:pt modelId="{4D73B20E-737C-4E64-8484-D90781D290C9}" type="parTrans" cxnId="{069AD8ED-FD6D-4AB6-822E-F2628CF258C5}">
      <dgm:prSet/>
      <dgm:spPr/>
      <dgm:t>
        <a:bodyPr/>
        <a:lstStyle/>
        <a:p>
          <a:endParaRPr lang="fr-CH">
            <a:solidFill>
              <a:schemeClr val="tx1"/>
            </a:solidFill>
          </a:endParaRPr>
        </a:p>
      </dgm:t>
    </dgm:pt>
    <dgm:pt modelId="{39519CA8-3AF4-4807-8264-4075FDD8E32E}" type="sibTrans" cxnId="{069AD8ED-FD6D-4AB6-822E-F2628CF258C5}">
      <dgm:prSet/>
      <dgm:spPr/>
      <dgm:t>
        <a:bodyPr/>
        <a:lstStyle/>
        <a:p>
          <a:endParaRPr lang="fr-CH">
            <a:solidFill>
              <a:schemeClr val="tx1"/>
            </a:solidFill>
          </a:endParaRPr>
        </a:p>
      </dgm:t>
    </dgm:pt>
    <dgm:pt modelId="{DD130416-F69A-48C2-BE54-574E65710456}">
      <dgm:prSet custT="1"/>
      <dgm:spPr/>
      <dgm:t>
        <a:bodyPr/>
        <a:lstStyle/>
        <a:p>
          <a:pPr rtl="0"/>
          <a:r>
            <a:rPr lang="en-CA" sz="1700" b="1" i="1"/>
            <a:t>Description of existing systems and processes relevant to addressing and respecting safeguards </a:t>
          </a:r>
          <a:endParaRPr lang="en-US" sz="1700" b="1" i="1" u="none" strike="noStrike" cap="none" baseline="0" dirty="0">
            <a:latin typeface="+mn-lt"/>
            <a:ea typeface="Calibri"/>
            <a:cs typeface="Calibri"/>
            <a:sym typeface="Calibri"/>
          </a:endParaRPr>
        </a:p>
      </dgm:t>
    </dgm:pt>
    <dgm:pt modelId="{229E61F1-ABE8-46D3-9A2A-1B5BF0E94A36}" type="parTrans" cxnId="{D3C2DDDA-B747-4319-9AF8-841084EE5B68}">
      <dgm:prSet/>
      <dgm:spPr/>
      <dgm:t>
        <a:bodyPr/>
        <a:lstStyle/>
        <a:p>
          <a:endParaRPr lang="fr-CH">
            <a:solidFill>
              <a:schemeClr val="tx1"/>
            </a:solidFill>
          </a:endParaRPr>
        </a:p>
      </dgm:t>
    </dgm:pt>
    <dgm:pt modelId="{136FB7BD-8DC9-4632-A4B6-DA016BA7020A}" type="sibTrans" cxnId="{D3C2DDDA-B747-4319-9AF8-841084EE5B68}">
      <dgm:prSet/>
      <dgm:spPr/>
      <dgm:t>
        <a:bodyPr/>
        <a:lstStyle/>
        <a:p>
          <a:endParaRPr lang="fr-CH">
            <a:solidFill>
              <a:schemeClr val="tx1"/>
            </a:solidFill>
          </a:endParaRPr>
        </a:p>
      </dgm:t>
    </dgm:pt>
    <dgm:pt modelId="{13ECDB7B-D1D6-4C6C-BDC2-2AA1DD638DA7}">
      <dgm:prSet custT="1"/>
      <dgm:spPr/>
      <dgm:t>
        <a:bodyPr/>
        <a:lstStyle/>
        <a:p>
          <a:pPr rtl="0"/>
          <a:r>
            <a:rPr lang="en-CA" sz="1700" b="1" i="1"/>
            <a:t>Information on how each of the safeguards has been addressed and respected </a:t>
          </a:r>
          <a:endParaRPr lang="en-US" sz="1700" b="1" i="1" u="none" strike="noStrike" cap="none" baseline="0" dirty="0">
            <a:latin typeface="+mn-lt"/>
            <a:ea typeface="Calibri"/>
            <a:cs typeface="Calibri"/>
            <a:sym typeface="Calibri"/>
          </a:endParaRPr>
        </a:p>
      </dgm:t>
    </dgm:pt>
    <dgm:pt modelId="{CC340991-0D9E-4BA5-BC13-9127BC54CDF5}" type="parTrans" cxnId="{9F195D5F-F7F1-4A94-BCCE-33C6FA8C9850}">
      <dgm:prSet/>
      <dgm:spPr/>
      <dgm:t>
        <a:bodyPr/>
        <a:lstStyle/>
        <a:p>
          <a:endParaRPr lang="fr-CH">
            <a:solidFill>
              <a:schemeClr val="tx1"/>
            </a:solidFill>
          </a:endParaRPr>
        </a:p>
      </dgm:t>
    </dgm:pt>
    <dgm:pt modelId="{489926C3-F2DD-433E-B42B-8F6CED165596}" type="sibTrans" cxnId="{9F195D5F-F7F1-4A94-BCCE-33C6FA8C9850}">
      <dgm:prSet/>
      <dgm:spPr/>
      <dgm:t>
        <a:bodyPr/>
        <a:lstStyle/>
        <a:p>
          <a:endParaRPr lang="fr-CH">
            <a:solidFill>
              <a:schemeClr val="tx1"/>
            </a:solidFill>
          </a:endParaRPr>
        </a:p>
      </dgm:t>
    </dgm:pt>
    <dgm:pt modelId="{1C00450A-77D4-4DA8-8CD3-F32A829514B2}">
      <dgm:prSet custT="1"/>
      <dgm:spPr/>
      <dgm:t>
        <a:bodyPr/>
        <a:lstStyle/>
        <a:p>
          <a:pPr rtl="0"/>
          <a:r>
            <a:rPr lang="en-CA" sz="1700" b="1" i="1"/>
            <a:t>Any other relevant information </a:t>
          </a:r>
          <a:endParaRPr lang="en-US" sz="1700" b="1" i="1" u="none" strike="noStrike" cap="none" baseline="0" dirty="0">
            <a:latin typeface="+mn-lt"/>
            <a:ea typeface="Calibri"/>
            <a:cs typeface="Calibri"/>
            <a:sym typeface="Calibri"/>
          </a:endParaRPr>
        </a:p>
      </dgm:t>
    </dgm:pt>
    <dgm:pt modelId="{FFF11CFC-68A8-4AF2-B6CF-DE9000ECFE25}" type="parTrans" cxnId="{1F685509-5237-44B1-A273-F1C03CFCE16F}">
      <dgm:prSet/>
      <dgm:spPr/>
      <dgm:t>
        <a:bodyPr/>
        <a:lstStyle/>
        <a:p>
          <a:endParaRPr lang="fr-CH">
            <a:solidFill>
              <a:schemeClr val="tx1"/>
            </a:solidFill>
          </a:endParaRPr>
        </a:p>
      </dgm:t>
    </dgm:pt>
    <dgm:pt modelId="{78554436-C90A-41CF-85DA-04155FB44F13}" type="sibTrans" cxnId="{1F685509-5237-44B1-A273-F1C03CFCE16F}">
      <dgm:prSet/>
      <dgm:spPr/>
      <dgm:t>
        <a:bodyPr/>
        <a:lstStyle/>
        <a:p>
          <a:endParaRPr lang="fr-CH">
            <a:solidFill>
              <a:schemeClr val="tx1"/>
            </a:solidFill>
          </a:endParaRPr>
        </a:p>
      </dgm:t>
    </dgm:pt>
    <dgm:pt modelId="{9B84E8B0-9F3F-4C9D-AC4F-C46C059910F6}">
      <dgm:prSet phldrT="[Text]" custT="1"/>
      <dgm:spPr/>
      <dgm:t>
        <a:bodyPr/>
        <a:lstStyle/>
        <a:p>
          <a:r>
            <a:rPr lang="en-CA" sz="1700" b="1" i="1"/>
            <a:t>Information on which REDD+ activities are included in the summary of information</a:t>
          </a:r>
          <a:endParaRPr lang="fr-CH" sz="1700" b="1" i="1" dirty="0">
            <a:latin typeface="+mn-lt"/>
          </a:endParaRPr>
        </a:p>
      </dgm:t>
    </dgm:pt>
    <dgm:pt modelId="{1012FC4C-29D0-4AC2-B08B-CFEF4A1637BF}" type="parTrans" cxnId="{8E253631-72C3-466D-8E10-D0647D403EFC}">
      <dgm:prSet/>
      <dgm:spPr/>
      <dgm:t>
        <a:bodyPr/>
        <a:lstStyle/>
        <a:p>
          <a:endParaRPr lang="fr-CH">
            <a:solidFill>
              <a:schemeClr val="tx1"/>
            </a:solidFill>
          </a:endParaRPr>
        </a:p>
      </dgm:t>
    </dgm:pt>
    <dgm:pt modelId="{1F526604-D9FB-4473-B540-BA5D04E2349F}" type="sibTrans" cxnId="{8E253631-72C3-466D-8E10-D0647D403EFC}">
      <dgm:prSet/>
      <dgm:spPr/>
      <dgm:t>
        <a:bodyPr/>
        <a:lstStyle/>
        <a:p>
          <a:endParaRPr lang="fr-CH">
            <a:solidFill>
              <a:schemeClr val="tx1"/>
            </a:solidFill>
          </a:endParaRPr>
        </a:p>
      </dgm:t>
    </dgm:pt>
    <dgm:pt modelId="{1B3241FB-7E30-4CFF-8501-4F4ECAD2491E}">
      <dgm:prSet custT="1"/>
      <dgm:spPr/>
      <dgm:t>
        <a:bodyPr/>
        <a:lstStyle/>
        <a:p>
          <a:pPr rtl="0"/>
          <a:r>
            <a:rPr lang="en-CA" sz="1700" b="1" i="1"/>
            <a:t>Improving information taking into account a stepwise approach </a:t>
          </a:r>
          <a:endParaRPr lang="en-US" sz="1700" b="1" i="1" u="none" strike="noStrike" cap="none" baseline="0" dirty="0">
            <a:latin typeface="+mn-lt"/>
            <a:ea typeface="Calibri"/>
            <a:cs typeface="Calibri"/>
            <a:sym typeface="Calibri"/>
          </a:endParaRPr>
        </a:p>
      </dgm:t>
    </dgm:pt>
    <dgm:pt modelId="{4DC4FBF9-D6BD-406A-96E0-7490766C191C}" type="parTrans" cxnId="{6D16DCE7-1973-4684-8ACF-CBC6ADF6FF5E}">
      <dgm:prSet/>
      <dgm:spPr/>
      <dgm:t>
        <a:bodyPr/>
        <a:lstStyle/>
        <a:p>
          <a:endParaRPr lang="fr-CH">
            <a:solidFill>
              <a:schemeClr val="tx1"/>
            </a:solidFill>
          </a:endParaRPr>
        </a:p>
      </dgm:t>
    </dgm:pt>
    <dgm:pt modelId="{7BF4FD82-317D-4F7B-9DDD-2D18269B755A}" type="sibTrans" cxnId="{6D16DCE7-1973-4684-8ACF-CBC6ADF6FF5E}">
      <dgm:prSet/>
      <dgm:spPr/>
      <dgm:t>
        <a:bodyPr/>
        <a:lstStyle/>
        <a:p>
          <a:endParaRPr lang="fr-CH">
            <a:solidFill>
              <a:schemeClr val="tx1"/>
            </a:solidFill>
          </a:endParaRPr>
        </a:p>
      </dgm:t>
    </dgm:pt>
    <dgm:pt modelId="{6F3554A3-2913-4134-A2A3-5CE0BD3FEB7E}" type="pres">
      <dgm:prSet presAssocID="{925332C7-F4A0-4EBA-96D8-E5B03F59B273}" presName="Name0" presStyleCnt="0">
        <dgm:presLayoutVars>
          <dgm:chMax val="7"/>
          <dgm:chPref val="7"/>
          <dgm:dir/>
        </dgm:presLayoutVars>
      </dgm:prSet>
      <dgm:spPr/>
    </dgm:pt>
    <dgm:pt modelId="{A11376F7-0C49-46F9-90BD-FAE335866571}" type="pres">
      <dgm:prSet presAssocID="{925332C7-F4A0-4EBA-96D8-E5B03F59B273}" presName="Name1" presStyleCnt="0"/>
      <dgm:spPr/>
    </dgm:pt>
    <dgm:pt modelId="{12E6B389-4578-457E-88CC-B73098BA01B2}" type="pres">
      <dgm:prSet presAssocID="{925332C7-F4A0-4EBA-96D8-E5B03F59B273}" presName="cycle" presStyleCnt="0"/>
      <dgm:spPr/>
    </dgm:pt>
    <dgm:pt modelId="{F8AA4E41-4ADF-40A7-81E9-0DC4FDA82017}" type="pres">
      <dgm:prSet presAssocID="{925332C7-F4A0-4EBA-96D8-E5B03F59B273}" presName="srcNode" presStyleLbl="node1" presStyleIdx="0" presStyleCnt="7"/>
      <dgm:spPr/>
    </dgm:pt>
    <dgm:pt modelId="{42057C86-E46B-4853-98D9-799E0DF40734}" type="pres">
      <dgm:prSet presAssocID="{925332C7-F4A0-4EBA-96D8-E5B03F59B273}" presName="conn" presStyleLbl="parChTrans1D2" presStyleIdx="0" presStyleCnt="1"/>
      <dgm:spPr/>
    </dgm:pt>
    <dgm:pt modelId="{56938307-AA5F-4C89-A573-B8E522B4D237}" type="pres">
      <dgm:prSet presAssocID="{925332C7-F4A0-4EBA-96D8-E5B03F59B273}" presName="extraNode" presStyleLbl="node1" presStyleIdx="0" presStyleCnt="7"/>
      <dgm:spPr/>
    </dgm:pt>
    <dgm:pt modelId="{55B5C8D7-8117-46BD-BBA4-29FBFC8706E8}" type="pres">
      <dgm:prSet presAssocID="{925332C7-F4A0-4EBA-96D8-E5B03F59B273}" presName="dstNode" presStyleLbl="node1" presStyleIdx="0" presStyleCnt="7"/>
      <dgm:spPr/>
    </dgm:pt>
    <dgm:pt modelId="{ACBC4B66-62E6-4678-A145-F455653F4BC7}" type="pres">
      <dgm:prSet presAssocID="{9B84E8B0-9F3F-4C9D-AC4F-C46C059910F6}" presName="text_1" presStyleLbl="node1" presStyleIdx="0" presStyleCnt="7" custLinFactNeighborX="-268">
        <dgm:presLayoutVars>
          <dgm:bulletEnabled val="1"/>
        </dgm:presLayoutVars>
      </dgm:prSet>
      <dgm:spPr/>
    </dgm:pt>
    <dgm:pt modelId="{086C1741-191C-4710-897C-12964DAEF30C}" type="pres">
      <dgm:prSet presAssocID="{9B84E8B0-9F3F-4C9D-AC4F-C46C059910F6}" presName="accent_1" presStyleCnt="0"/>
      <dgm:spPr/>
    </dgm:pt>
    <dgm:pt modelId="{76494143-9028-40A9-AC49-508DC975D176}" type="pres">
      <dgm:prSet presAssocID="{9B84E8B0-9F3F-4C9D-AC4F-C46C059910F6}" presName="accentRepeatNode" presStyleLbl="solidFgAcc1" presStyleIdx="0" presStyleCnt="7"/>
      <dgm:spPr/>
    </dgm:pt>
    <dgm:pt modelId="{3996B10A-446E-4003-8520-F96AB25618D3}" type="pres">
      <dgm:prSet presAssocID="{80370C03-B5E0-43BF-BE65-877B19012339}" presName="text_2" presStyleLbl="node1" presStyleIdx="1" presStyleCnt="7">
        <dgm:presLayoutVars>
          <dgm:bulletEnabled val="1"/>
        </dgm:presLayoutVars>
      </dgm:prSet>
      <dgm:spPr/>
    </dgm:pt>
    <dgm:pt modelId="{9EFD35A7-30DE-448B-9C58-4ADF383F49DD}" type="pres">
      <dgm:prSet presAssocID="{80370C03-B5E0-43BF-BE65-877B19012339}" presName="accent_2" presStyleCnt="0"/>
      <dgm:spPr/>
    </dgm:pt>
    <dgm:pt modelId="{F4A399DF-769C-42EE-9E34-29305757C9CA}" type="pres">
      <dgm:prSet presAssocID="{80370C03-B5E0-43BF-BE65-877B19012339}" presName="accentRepeatNode" presStyleLbl="solidFgAcc1" presStyleIdx="1" presStyleCnt="7"/>
      <dgm:spPr/>
    </dgm:pt>
    <dgm:pt modelId="{15B31FEE-E831-4350-AD18-3E1D851D3520}" type="pres">
      <dgm:prSet presAssocID="{A88BECAE-C345-4DEA-A2E4-B9F0ADCE5DAD}" presName="text_3" presStyleLbl="node1" presStyleIdx="2" presStyleCnt="7">
        <dgm:presLayoutVars>
          <dgm:bulletEnabled val="1"/>
        </dgm:presLayoutVars>
      </dgm:prSet>
      <dgm:spPr/>
    </dgm:pt>
    <dgm:pt modelId="{3F3C0BB6-5832-4FD3-9B37-1E404B419113}" type="pres">
      <dgm:prSet presAssocID="{A88BECAE-C345-4DEA-A2E4-B9F0ADCE5DAD}" presName="accent_3" presStyleCnt="0"/>
      <dgm:spPr/>
    </dgm:pt>
    <dgm:pt modelId="{B5AE8B20-FC43-40B0-9F2A-4071500FCFFC}" type="pres">
      <dgm:prSet presAssocID="{A88BECAE-C345-4DEA-A2E4-B9F0ADCE5DAD}" presName="accentRepeatNode" presStyleLbl="solidFgAcc1" presStyleIdx="2" presStyleCnt="7"/>
      <dgm:spPr/>
    </dgm:pt>
    <dgm:pt modelId="{6F031C0B-B2F7-48E1-A28B-24294047FADE}" type="pres">
      <dgm:prSet presAssocID="{DD130416-F69A-48C2-BE54-574E65710456}" presName="text_4" presStyleLbl="node1" presStyleIdx="3" presStyleCnt="7">
        <dgm:presLayoutVars>
          <dgm:bulletEnabled val="1"/>
        </dgm:presLayoutVars>
      </dgm:prSet>
      <dgm:spPr/>
    </dgm:pt>
    <dgm:pt modelId="{308D9BCF-0559-4E94-B0DB-400BE4246DBC}" type="pres">
      <dgm:prSet presAssocID="{DD130416-F69A-48C2-BE54-574E65710456}" presName="accent_4" presStyleCnt="0"/>
      <dgm:spPr/>
    </dgm:pt>
    <dgm:pt modelId="{D2E35FE0-94D2-4AFE-8AB5-7B677E7F920C}" type="pres">
      <dgm:prSet presAssocID="{DD130416-F69A-48C2-BE54-574E65710456}" presName="accentRepeatNode" presStyleLbl="solidFgAcc1" presStyleIdx="3" presStyleCnt="7"/>
      <dgm:spPr/>
    </dgm:pt>
    <dgm:pt modelId="{0BB1368C-7840-44AF-861A-C5F405A2DBBD}" type="pres">
      <dgm:prSet presAssocID="{13ECDB7B-D1D6-4C6C-BDC2-2AA1DD638DA7}" presName="text_5" presStyleLbl="node1" presStyleIdx="4" presStyleCnt="7">
        <dgm:presLayoutVars>
          <dgm:bulletEnabled val="1"/>
        </dgm:presLayoutVars>
      </dgm:prSet>
      <dgm:spPr/>
    </dgm:pt>
    <dgm:pt modelId="{82132388-877A-42E6-BBBA-510B40B75749}" type="pres">
      <dgm:prSet presAssocID="{13ECDB7B-D1D6-4C6C-BDC2-2AA1DD638DA7}" presName="accent_5" presStyleCnt="0"/>
      <dgm:spPr/>
    </dgm:pt>
    <dgm:pt modelId="{E65FFDF4-6AE2-4923-9536-954EF58A76FF}" type="pres">
      <dgm:prSet presAssocID="{13ECDB7B-D1D6-4C6C-BDC2-2AA1DD638DA7}" presName="accentRepeatNode" presStyleLbl="solidFgAcc1" presStyleIdx="4" presStyleCnt="7"/>
      <dgm:spPr/>
    </dgm:pt>
    <dgm:pt modelId="{2D74BC1D-6D76-490B-9451-5F2ECD20064E}" type="pres">
      <dgm:prSet presAssocID="{1C00450A-77D4-4DA8-8CD3-F32A829514B2}" presName="text_6" presStyleLbl="node1" presStyleIdx="5" presStyleCnt="7">
        <dgm:presLayoutVars>
          <dgm:bulletEnabled val="1"/>
        </dgm:presLayoutVars>
      </dgm:prSet>
      <dgm:spPr/>
    </dgm:pt>
    <dgm:pt modelId="{BFF464CD-2E7B-4163-83B3-3B2C9E6529F7}" type="pres">
      <dgm:prSet presAssocID="{1C00450A-77D4-4DA8-8CD3-F32A829514B2}" presName="accent_6" presStyleCnt="0"/>
      <dgm:spPr/>
    </dgm:pt>
    <dgm:pt modelId="{5877658E-ED6B-4949-ADF8-315E91F8CF3A}" type="pres">
      <dgm:prSet presAssocID="{1C00450A-77D4-4DA8-8CD3-F32A829514B2}" presName="accentRepeatNode" presStyleLbl="solidFgAcc1" presStyleIdx="5" presStyleCnt="7"/>
      <dgm:spPr/>
    </dgm:pt>
    <dgm:pt modelId="{ED79527D-AF24-47C7-923A-017F5FBE4E7A}" type="pres">
      <dgm:prSet presAssocID="{1B3241FB-7E30-4CFF-8501-4F4ECAD2491E}" presName="text_7" presStyleLbl="node1" presStyleIdx="6" presStyleCnt="7">
        <dgm:presLayoutVars>
          <dgm:bulletEnabled val="1"/>
        </dgm:presLayoutVars>
      </dgm:prSet>
      <dgm:spPr/>
    </dgm:pt>
    <dgm:pt modelId="{0D4E251B-B839-4DAF-9C66-F7D79D143D5E}" type="pres">
      <dgm:prSet presAssocID="{1B3241FB-7E30-4CFF-8501-4F4ECAD2491E}" presName="accent_7" presStyleCnt="0"/>
      <dgm:spPr/>
    </dgm:pt>
    <dgm:pt modelId="{E9B69653-C1B3-4190-9F83-E0546400353D}" type="pres">
      <dgm:prSet presAssocID="{1B3241FB-7E30-4CFF-8501-4F4ECAD2491E}" presName="accentRepeatNode" presStyleLbl="solidFgAcc1" presStyleIdx="6" presStyleCnt="7"/>
      <dgm:spPr/>
    </dgm:pt>
  </dgm:ptLst>
  <dgm:cxnLst>
    <dgm:cxn modelId="{1F685509-5237-44B1-A273-F1C03CFCE16F}" srcId="{925332C7-F4A0-4EBA-96D8-E5B03F59B273}" destId="{1C00450A-77D4-4DA8-8CD3-F32A829514B2}" srcOrd="5" destOrd="0" parTransId="{FFF11CFC-68A8-4AF2-B6CF-DE9000ECFE25}" sibTransId="{78554436-C90A-41CF-85DA-04155FB44F13}"/>
    <dgm:cxn modelId="{1F0F3E0A-17A8-4790-9F1F-7C1D461811BF}" type="presOf" srcId="{1F526604-D9FB-4473-B540-BA5D04E2349F}" destId="{42057C86-E46B-4853-98D9-799E0DF40734}" srcOrd="0" destOrd="0" presId="urn:microsoft.com/office/officeart/2008/layout/VerticalCurvedList"/>
    <dgm:cxn modelId="{E373902E-0A20-4059-869B-45D00057BAB3}" type="presOf" srcId="{80370C03-B5E0-43BF-BE65-877B19012339}" destId="{3996B10A-446E-4003-8520-F96AB25618D3}" srcOrd="0" destOrd="0" presId="urn:microsoft.com/office/officeart/2008/layout/VerticalCurvedList"/>
    <dgm:cxn modelId="{8E253631-72C3-466D-8E10-D0647D403EFC}" srcId="{925332C7-F4A0-4EBA-96D8-E5B03F59B273}" destId="{9B84E8B0-9F3F-4C9D-AC4F-C46C059910F6}" srcOrd="0" destOrd="0" parTransId="{1012FC4C-29D0-4AC2-B08B-CFEF4A1637BF}" sibTransId="{1F526604-D9FB-4473-B540-BA5D04E2349F}"/>
    <dgm:cxn modelId="{81AD8138-42E9-41BA-811A-A3C1C8AFA34F}" type="presOf" srcId="{DD130416-F69A-48C2-BE54-574E65710456}" destId="{6F031C0B-B2F7-48E1-A28B-24294047FADE}" srcOrd="0" destOrd="0" presId="urn:microsoft.com/office/officeart/2008/layout/VerticalCurvedList"/>
    <dgm:cxn modelId="{24B3103E-9F75-47DD-A72C-052E7D719B50}" type="presOf" srcId="{925332C7-F4A0-4EBA-96D8-E5B03F59B273}" destId="{6F3554A3-2913-4134-A2A3-5CE0BD3FEB7E}" srcOrd="0" destOrd="0" presId="urn:microsoft.com/office/officeart/2008/layout/VerticalCurvedList"/>
    <dgm:cxn modelId="{9F195D5F-F7F1-4A94-BCCE-33C6FA8C9850}" srcId="{925332C7-F4A0-4EBA-96D8-E5B03F59B273}" destId="{13ECDB7B-D1D6-4C6C-BDC2-2AA1DD638DA7}" srcOrd="4" destOrd="0" parTransId="{CC340991-0D9E-4BA5-BC13-9127BC54CDF5}" sibTransId="{489926C3-F2DD-433E-B42B-8F6CED165596}"/>
    <dgm:cxn modelId="{053C5B68-65EF-4F7C-99E0-E9288EA701B0}" type="presOf" srcId="{1B3241FB-7E30-4CFF-8501-4F4ECAD2491E}" destId="{ED79527D-AF24-47C7-923A-017F5FBE4E7A}" srcOrd="0" destOrd="0" presId="urn:microsoft.com/office/officeart/2008/layout/VerticalCurvedList"/>
    <dgm:cxn modelId="{F95A0853-472C-474E-BAAF-CA49013F351F}" type="presOf" srcId="{A88BECAE-C345-4DEA-A2E4-B9F0ADCE5DAD}" destId="{15B31FEE-E831-4350-AD18-3E1D851D3520}" srcOrd="0" destOrd="0" presId="urn:microsoft.com/office/officeart/2008/layout/VerticalCurvedList"/>
    <dgm:cxn modelId="{B129FD78-2479-4A0E-9228-8799CDE6B3E8}" type="presOf" srcId="{13ECDB7B-D1D6-4C6C-BDC2-2AA1DD638DA7}" destId="{0BB1368C-7840-44AF-861A-C5F405A2DBBD}" srcOrd="0" destOrd="0" presId="urn:microsoft.com/office/officeart/2008/layout/VerticalCurvedList"/>
    <dgm:cxn modelId="{AF82AD87-ECCC-405F-B478-BF00E49052DA}" type="presOf" srcId="{9B84E8B0-9F3F-4C9D-AC4F-C46C059910F6}" destId="{ACBC4B66-62E6-4678-A145-F455653F4BC7}" srcOrd="0" destOrd="0" presId="urn:microsoft.com/office/officeart/2008/layout/VerticalCurvedList"/>
    <dgm:cxn modelId="{27AF56D5-D1E1-43BB-B4DF-FF2CCFE4AE29}" srcId="{925332C7-F4A0-4EBA-96D8-E5B03F59B273}" destId="{80370C03-B5E0-43BF-BE65-877B19012339}" srcOrd="1" destOrd="0" parTransId="{8B4EE948-706C-43A3-9527-85E61AA133CA}" sibTransId="{1015263E-EEE6-4E78-BFE7-5D8A1CF2ACAC}"/>
    <dgm:cxn modelId="{D3C2DDDA-B747-4319-9AF8-841084EE5B68}" srcId="{925332C7-F4A0-4EBA-96D8-E5B03F59B273}" destId="{DD130416-F69A-48C2-BE54-574E65710456}" srcOrd="3" destOrd="0" parTransId="{229E61F1-ABE8-46D3-9A2A-1B5BF0E94A36}" sibTransId="{136FB7BD-8DC9-4632-A4B6-DA016BA7020A}"/>
    <dgm:cxn modelId="{4F8139E1-7197-4873-BBCB-363C40CB0C75}" type="presOf" srcId="{1C00450A-77D4-4DA8-8CD3-F32A829514B2}" destId="{2D74BC1D-6D76-490B-9451-5F2ECD20064E}" srcOrd="0" destOrd="0" presId="urn:microsoft.com/office/officeart/2008/layout/VerticalCurvedList"/>
    <dgm:cxn modelId="{6D16DCE7-1973-4684-8ACF-CBC6ADF6FF5E}" srcId="{925332C7-F4A0-4EBA-96D8-E5B03F59B273}" destId="{1B3241FB-7E30-4CFF-8501-4F4ECAD2491E}" srcOrd="6" destOrd="0" parTransId="{4DC4FBF9-D6BD-406A-96E0-7490766C191C}" sibTransId="{7BF4FD82-317D-4F7B-9DDD-2D18269B755A}"/>
    <dgm:cxn modelId="{069AD8ED-FD6D-4AB6-822E-F2628CF258C5}" srcId="{925332C7-F4A0-4EBA-96D8-E5B03F59B273}" destId="{A88BECAE-C345-4DEA-A2E4-B9F0ADCE5DAD}" srcOrd="2" destOrd="0" parTransId="{4D73B20E-737C-4E64-8484-D90781D290C9}" sibTransId="{39519CA8-3AF4-4807-8264-4075FDD8E32E}"/>
    <dgm:cxn modelId="{3612D89A-7766-4610-9BA6-BA21D3FE1F1C}" type="presParOf" srcId="{6F3554A3-2913-4134-A2A3-5CE0BD3FEB7E}" destId="{A11376F7-0C49-46F9-90BD-FAE335866571}" srcOrd="0" destOrd="0" presId="urn:microsoft.com/office/officeart/2008/layout/VerticalCurvedList"/>
    <dgm:cxn modelId="{D7BB0402-EF62-4380-9E86-522A3278211E}" type="presParOf" srcId="{A11376F7-0C49-46F9-90BD-FAE335866571}" destId="{12E6B389-4578-457E-88CC-B73098BA01B2}" srcOrd="0" destOrd="0" presId="urn:microsoft.com/office/officeart/2008/layout/VerticalCurvedList"/>
    <dgm:cxn modelId="{A209F2C0-597D-4932-B240-9CCFB0322E98}" type="presParOf" srcId="{12E6B389-4578-457E-88CC-B73098BA01B2}" destId="{F8AA4E41-4ADF-40A7-81E9-0DC4FDA82017}" srcOrd="0" destOrd="0" presId="urn:microsoft.com/office/officeart/2008/layout/VerticalCurvedList"/>
    <dgm:cxn modelId="{8DDA4CF7-8C6F-4E9D-B8BF-62C278E87FBC}" type="presParOf" srcId="{12E6B389-4578-457E-88CC-B73098BA01B2}" destId="{42057C86-E46B-4853-98D9-799E0DF40734}" srcOrd="1" destOrd="0" presId="urn:microsoft.com/office/officeart/2008/layout/VerticalCurvedList"/>
    <dgm:cxn modelId="{E73F9FEC-1078-4B4A-9784-A12C18737F0F}" type="presParOf" srcId="{12E6B389-4578-457E-88CC-B73098BA01B2}" destId="{56938307-AA5F-4C89-A573-B8E522B4D237}" srcOrd="2" destOrd="0" presId="urn:microsoft.com/office/officeart/2008/layout/VerticalCurvedList"/>
    <dgm:cxn modelId="{618519C2-780B-4495-8593-774926D97EAC}" type="presParOf" srcId="{12E6B389-4578-457E-88CC-B73098BA01B2}" destId="{55B5C8D7-8117-46BD-BBA4-29FBFC8706E8}" srcOrd="3" destOrd="0" presId="urn:microsoft.com/office/officeart/2008/layout/VerticalCurvedList"/>
    <dgm:cxn modelId="{92D134D9-FDA0-4907-A17E-7FF17AAE295F}" type="presParOf" srcId="{A11376F7-0C49-46F9-90BD-FAE335866571}" destId="{ACBC4B66-62E6-4678-A145-F455653F4BC7}" srcOrd="1" destOrd="0" presId="urn:microsoft.com/office/officeart/2008/layout/VerticalCurvedList"/>
    <dgm:cxn modelId="{211B805B-4A80-4A22-9282-6DD72EEBD7F9}" type="presParOf" srcId="{A11376F7-0C49-46F9-90BD-FAE335866571}" destId="{086C1741-191C-4710-897C-12964DAEF30C}" srcOrd="2" destOrd="0" presId="urn:microsoft.com/office/officeart/2008/layout/VerticalCurvedList"/>
    <dgm:cxn modelId="{FE249A62-2181-461C-AE24-35484E7B8352}" type="presParOf" srcId="{086C1741-191C-4710-897C-12964DAEF30C}" destId="{76494143-9028-40A9-AC49-508DC975D176}" srcOrd="0" destOrd="0" presId="urn:microsoft.com/office/officeart/2008/layout/VerticalCurvedList"/>
    <dgm:cxn modelId="{2A460050-9DA1-41C2-9C69-07A9F4083728}" type="presParOf" srcId="{A11376F7-0C49-46F9-90BD-FAE335866571}" destId="{3996B10A-446E-4003-8520-F96AB25618D3}" srcOrd="3" destOrd="0" presId="urn:microsoft.com/office/officeart/2008/layout/VerticalCurvedList"/>
    <dgm:cxn modelId="{0A9D3B00-3E8A-40E5-B021-CDAC89C29C61}" type="presParOf" srcId="{A11376F7-0C49-46F9-90BD-FAE335866571}" destId="{9EFD35A7-30DE-448B-9C58-4ADF383F49DD}" srcOrd="4" destOrd="0" presId="urn:microsoft.com/office/officeart/2008/layout/VerticalCurvedList"/>
    <dgm:cxn modelId="{246950EE-1A7D-4389-8E3E-C004EFD68388}" type="presParOf" srcId="{9EFD35A7-30DE-448B-9C58-4ADF383F49DD}" destId="{F4A399DF-769C-42EE-9E34-29305757C9CA}" srcOrd="0" destOrd="0" presId="urn:microsoft.com/office/officeart/2008/layout/VerticalCurvedList"/>
    <dgm:cxn modelId="{93A1A595-573E-44AC-9785-A6663F66C054}" type="presParOf" srcId="{A11376F7-0C49-46F9-90BD-FAE335866571}" destId="{15B31FEE-E831-4350-AD18-3E1D851D3520}" srcOrd="5" destOrd="0" presId="urn:microsoft.com/office/officeart/2008/layout/VerticalCurvedList"/>
    <dgm:cxn modelId="{D59A6C98-28BF-4838-BA3B-31DF67489008}" type="presParOf" srcId="{A11376F7-0C49-46F9-90BD-FAE335866571}" destId="{3F3C0BB6-5832-4FD3-9B37-1E404B419113}" srcOrd="6" destOrd="0" presId="urn:microsoft.com/office/officeart/2008/layout/VerticalCurvedList"/>
    <dgm:cxn modelId="{A6A07C85-4CC5-4434-B35A-23E335EA77C4}" type="presParOf" srcId="{3F3C0BB6-5832-4FD3-9B37-1E404B419113}" destId="{B5AE8B20-FC43-40B0-9F2A-4071500FCFFC}" srcOrd="0" destOrd="0" presId="urn:microsoft.com/office/officeart/2008/layout/VerticalCurvedList"/>
    <dgm:cxn modelId="{84805690-DB33-4483-AFCD-03B2DA3782A3}" type="presParOf" srcId="{A11376F7-0C49-46F9-90BD-FAE335866571}" destId="{6F031C0B-B2F7-48E1-A28B-24294047FADE}" srcOrd="7" destOrd="0" presId="urn:microsoft.com/office/officeart/2008/layout/VerticalCurvedList"/>
    <dgm:cxn modelId="{7CD36A62-9AEF-4995-9F5B-026FF2457EA3}" type="presParOf" srcId="{A11376F7-0C49-46F9-90BD-FAE335866571}" destId="{308D9BCF-0559-4E94-B0DB-400BE4246DBC}" srcOrd="8" destOrd="0" presId="urn:microsoft.com/office/officeart/2008/layout/VerticalCurvedList"/>
    <dgm:cxn modelId="{048E16F2-BEB7-470E-A1AD-635679E6BEC7}" type="presParOf" srcId="{308D9BCF-0559-4E94-B0DB-400BE4246DBC}" destId="{D2E35FE0-94D2-4AFE-8AB5-7B677E7F920C}" srcOrd="0" destOrd="0" presId="urn:microsoft.com/office/officeart/2008/layout/VerticalCurvedList"/>
    <dgm:cxn modelId="{6B0BB104-8C25-4CCF-A2A6-670B83460C32}" type="presParOf" srcId="{A11376F7-0C49-46F9-90BD-FAE335866571}" destId="{0BB1368C-7840-44AF-861A-C5F405A2DBBD}" srcOrd="9" destOrd="0" presId="urn:microsoft.com/office/officeart/2008/layout/VerticalCurvedList"/>
    <dgm:cxn modelId="{65F3D7C9-F65D-42B7-90C7-75A5C34C2EA0}" type="presParOf" srcId="{A11376F7-0C49-46F9-90BD-FAE335866571}" destId="{82132388-877A-42E6-BBBA-510B40B75749}" srcOrd="10" destOrd="0" presId="urn:microsoft.com/office/officeart/2008/layout/VerticalCurvedList"/>
    <dgm:cxn modelId="{E16497A7-FA62-4DDF-B090-9B44A4ED5F2C}" type="presParOf" srcId="{82132388-877A-42E6-BBBA-510B40B75749}" destId="{E65FFDF4-6AE2-4923-9536-954EF58A76FF}" srcOrd="0" destOrd="0" presId="urn:microsoft.com/office/officeart/2008/layout/VerticalCurvedList"/>
    <dgm:cxn modelId="{BAFFEA0D-D2AC-4CC9-BBAB-FB61A870A791}" type="presParOf" srcId="{A11376F7-0C49-46F9-90BD-FAE335866571}" destId="{2D74BC1D-6D76-490B-9451-5F2ECD20064E}" srcOrd="11" destOrd="0" presId="urn:microsoft.com/office/officeart/2008/layout/VerticalCurvedList"/>
    <dgm:cxn modelId="{3754E566-045C-4300-9E0B-624523BEEF73}" type="presParOf" srcId="{A11376F7-0C49-46F9-90BD-FAE335866571}" destId="{BFF464CD-2E7B-4163-83B3-3B2C9E6529F7}" srcOrd="12" destOrd="0" presId="urn:microsoft.com/office/officeart/2008/layout/VerticalCurvedList"/>
    <dgm:cxn modelId="{24C8AF11-7D63-4105-B08D-7B58AFD04466}" type="presParOf" srcId="{BFF464CD-2E7B-4163-83B3-3B2C9E6529F7}" destId="{5877658E-ED6B-4949-ADF8-315E91F8CF3A}" srcOrd="0" destOrd="0" presId="urn:microsoft.com/office/officeart/2008/layout/VerticalCurvedList"/>
    <dgm:cxn modelId="{C2C867F8-670A-4262-A8B9-F0253515246E}" type="presParOf" srcId="{A11376F7-0C49-46F9-90BD-FAE335866571}" destId="{ED79527D-AF24-47C7-923A-017F5FBE4E7A}" srcOrd="13" destOrd="0" presId="urn:microsoft.com/office/officeart/2008/layout/VerticalCurvedList"/>
    <dgm:cxn modelId="{316F99C9-D9AF-4FBB-93E7-0E26A1FE0E76}" type="presParOf" srcId="{A11376F7-0C49-46F9-90BD-FAE335866571}" destId="{0D4E251B-B839-4DAF-9C66-F7D79D143D5E}" srcOrd="14" destOrd="0" presId="urn:microsoft.com/office/officeart/2008/layout/VerticalCurvedList"/>
    <dgm:cxn modelId="{F54B52E4-ECCF-467D-A7D9-85CC247EFA73}" type="presParOf" srcId="{0D4E251B-B839-4DAF-9C66-F7D79D143D5E}" destId="{E9B69653-C1B3-4190-9F83-E0546400353D}"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62842F6-8D6A-4B56-AC6B-543DE9486267}" type="doc">
      <dgm:prSet loTypeId="urn:microsoft.com/office/officeart/2005/8/layout/chart3" loCatId="cycle" qsTypeId="urn:microsoft.com/office/officeart/2005/8/quickstyle/3d1" qsCatId="3D" csTypeId="urn:microsoft.com/office/officeart/2005/8/colors/colorful4" csCatId="colorful" phldr="1"/>
      <dgm:spPr/>
    </dgm:pt>
    <dgm:pt modelId="{C05F20B1-B461-43FC-A098-CB0469C344FD}">
      <dgm:prSet phldrT="[Text]" custT="1"/>
      <dgm:spPr/>
      <dgm:t>
        <a:bodyPr/>
        <a:lstStyle/>
        <a:p>
          <a:r>
            <a:rPr lang="en-US" sz="1800" b="0" cap="none" spc="0">
              <a:ln w="0"/>
              <a:effectLst>
                <a:outerShdw blurRad="38100" dist="19050" dir="2700000" algn="tl" rotWithShape="0">
                  <a:schemeClr val="dk1">
                    <a:alpha val="40000"/>
                  </a:schemeClr>
                </a:outerShdw>
              </a:effectLst>
              <a:latin typeface="Garamond" panose="02020404030301010803" pitchFamily="18" charset="0"/>
            </a:rPr>
            <a:t>Institutional mandates, procedures, and capacities to ensure that the safeguards are being respected </a:t>
          </a:r>
          <a:endParaRPr lang="en-US" sz="18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E1176D24-E015-4C8E-ABFA-C66F9B6D1569}" type="parTrans" cxnId="{26A3113E-2CA0-4FA6-890E-E0ECAA345C2B}">
      <dgm:prSet/>
      <dgm:spPr/>
      <dgm:t>
        <a:bodyPr/>
        <a:lstStyle/>
        <a:p>
          <a:endParaRPr lang="en-US" sz="1800"/>
        </a:p>
      </dgm:t>
    </dgm:pt>
    <dgm:pt modelId="{C7E66361-E8ED-4EAC-929B-C31AB75E567B}" type="sibTrans" cxnId="{26A3113E-2CA0-4FA6-890E-E0ECAA345C2B}">
      <dgm:prSet/>
      <dgm:spPr/>
      <dgm:t>
        <a:bodyPr/>
        <a:lstStyle/>
        <a:p>
          <a:endParaRPr lang="en-US" sz="1800"/>
        </a:p>
      </dgm:t>
    </dgm:pt>
    <dgm:pt modelId="{A40C08AE-4D25-4B25-8AAB-2F3C7D8DED27}">
      <dgm:prSet phldrT="[Text]" custT="1"/>
      <dgm:spPr/>
      <dgm:t>
        <a:bodyPr/>
        <a:lstStyle/>
        <a:p>
          <a:r>
            <a:rPr lang="en-US" sz="1800" b="0" cap="none" spc="0" dirty="0">
              <a:ln w="0"/>
              <a:effectLst>
                <a:outerShdw blurRad="38100" dist="19050" dir="2700000" algn="tl" rotWithShape="0">
                  <a:schemeClr val="dk1">
                    <a:alpha val="40000"/>
                  </a:schemeClr>
                </a:outerShdw>
              </a:effectLst>
              <a:latin typeface="Garamond" panose="02020404030301010803" pitchFamily="18" charset="0"/>
            </a:rPr>
            <a:t>A safeguards information system that makes information available on how REDD+ safeguards are being addressed and respected</a:t>
          </a:r>
        </a:p>
      </dgm:t>
    </dgm:pt>
    <dgm:pt modelId="{A4B98FC2-151C-4EAF-8628-E0989FE1B25C}" type="parTrans" cxnId="{5F768405-4B38-4FC8-9344-04D137F1E87B}">
      <dgm:prSet/>
      <dgm:spPr/>
      <dgm:t>
        <a:bodyPr/>
        <a:lstStyle/>
        <a:p>
          <a:endParaRPr lang="en-US" sz="1800"/>
        </a:p>
      </dgm:t>
    </dgm:pt>
    <dgm:pt modelId="{400F7780-6F73-4012-882B-3C738849A9DA}" type="sibTrans" cxnId="{5F768405-4B38-4FC8-9344-04D137F1E87B}">
      <dgm:prSet/>
      <dgm:spPr/>
      <dgm:t>
        <a:bodyPr/>
        <a:lstStyle/>
        <a:p>
          <a:endParaRPr lang="en-US" sz="1800"/>
        </a:p>
      </dgm:t>
    </dgm:pt>
    <dgm:pt modelId="{6A54037A-B5E3-4AFC-BDE8-7AD3641C2F5B}">
      <dgm:prSet phldrT="[Text]" custT="1"/>
      <dgm:spPr/>
      <dgm:t>
        <a:bodyPr/>
        <a:lstStyle/>
        <a:p>
          <a:r>
            <a:rPr lang="en-US" sz="1800" b="0" cap="none" spc="0">
              <a:ln w="0"/>
              <a:effectLst>
                <a:outerShdw blurRad="38100" dist="19050" dir="2700000" algn="tl" rotWithShape="0">
                  <a:schemeClr val="dk1">
                    <a:alpha val="40000"/>
                  </a:schemeClr>
                </a:outerShdw>
              </a:effectLst>
              <a:latin typeface="Gill Sans MT" panose="020B0502020104020203" pitchFamily="34" charset="0"/>
            </a:rPr>
            <a:t>Policies, laws, and regulations which address safeguards</a:t>
          </a:r>
          <a:endParaRPr lang="en-US" sz="1800" b="0" cap="none" spc="0" dirty="0">
            <a:ln w="0"/>
            <a:effectLst>
              <a:outerShdw blurRad="38100" dist="19050" dir="2700000" algn="tl" rotWithShape="0">
                <a:schemeClr val="dk1">
                  <a:alpha val="40000"/>
                </a:schemeClr>
              </a:outerShdw>
            </a:effectLst>
            <a:latin typeface="Gill Sans MT" panose="020B0502020104020203" pitchFamily="34" charset="0"/>
          </a:endParaRPr>
        </a:p>
      </dgm:t>
    </dgm:pt>
    <dgm:pt modelId="{25B0ABDC-EB5A-4BB6-B04B-8ABDA632FCF6}" type="parTrans" cxnId="{E201EFB8-2465-44A0-9D3A-66681867CF72}">
      <dgm:prSet/>
      <dgm:spPr/>
      <dgm:t>
        <a:bodyPr/>
        <a:lstStyle/>
        <a:p>
          <a:endParaRPr lang="en-US" sz="1800"/>
        </a:p>
      </dgm:t>
    </dgm:pt>
    <dgm:pt modelId="{65D4D790-BD53-4968-A0F6-820A16BBD7B1}" type="sibTrans" cxnId="{E201EFB8-2465-44A0-9D3A-66681867CF72}">
      <dgm:prSet/>
      <dgm:spPr/>
      <dgm:t>
        <a:bodyPr/>
        <a:lstStyle/>
        <a:p>
          <a:endParaRPr lang="en-US" sz="1800"/>
        </a:p>
      </dgm:t>
    </dgm:pt>
    <dgm:pt modelId="{C8477653-2421-427E-AD77-8F1C6C7A59A5}" type="pres">
      <dgm:prSet presAssocID="{F62842F6-8D6A-4B56-AC6B-543DE9486267}" presName="compositeShape" presStyleCnt="0">
        <dgm:presLayoutVars>
          <dgm:chMax val="7"/>
          <dgm:dir/>
          <dgm:resizeHandles val="exact"/>
        </dgm:presLayoutVars>
      </dgm:prSet>
      <dgm:spPr/>
    </dgm:pt>
    <dgm:pt modelId="{D0BF2453-B3B7-4907-9DF2-A071A99B8028}" type="pres">
      <dgm:prSet presAssocID="{F62842F6-8D6A-4B56-AC6B-543DE9486267}" presName="wedge1" presStyleLbl="node1" presStyleIdx="0" presStyleCnt="3" custScaleX="108979" custScaleY="104036" custLinFactNeighborX="7273" custLinFactNeighborY="-3757"/>
      <dgm:spPr/>
    </dgm:pt>
    <dgm:pt modelId="{3AFA0B40-BEFE-4268-91DF-A95B05A34287}" type="pres">
      <dgm:prSet presAssocID="{F62842F6-8D6A-4B56-AC6B-543DE9486267}" presName="wedge1Tx" presStyleLbl="node1" presStyleIdx="0" presStyleCnt="3">
        <dgm:presLayoutVars>
          <dgm:chMax val="0"/>
          <dgm:chPref val="0"/>
          <dgm:bulletEnabled val="1"/>
        </dgm:presLayoutVars>
      </dgm:prSet>
      <dgm:spPr/>
    </dgm:pt>
    <dgm:pt modelId="{49E717BE-B013-4A57-89D3-3581320ED75F}" type="pres">
      <dgm:prSet presAssocID="{F62842F6-8D6A-4B56-AC6B-543DE9486267}" presName="wedge2" presStyleLbl="node1" presStyleIdx="1" presStyleCnt="3" custScaleX="111920" custScaleY="97175" custLinFactNeighborX="9077" custLinFactNeighborY="-3174"/>
      <dgm:spPr/>
    </dgm:pt>
    <dgm:pt modelId="{00269061-CFA4-4834-87CB-8F13A3E884D4}" type="pres">
      <dgm:prSet presAssocID="{F62842F6-8D6A-4B56-AC6B-543DE9486267}" presName="wedge2Tx" presStyleLbl="node1" presStyleIdx="1" presStyleCnt="3">
        <dgm:presLayoutVars>
          <dgm:chMax val="0"/>
          <dgm:chPref val="0"/>
          <dgm:bulletEnabled val="1"/>
        </dgm:presLayoutVars>
      </dgm:prSet>
      <dgm:spPr/>
    </dgm:pt>
    <dgm:pt modelId="{E41A9015-5AE9-4F69-A063-CCE9AE6E89B3}" type="pres">
      <dgm:prSet presAssocID="{F62842F6-8D6A-4B56-AC6B-543DE9486267}" presName="wedge3" presStyleLbl="node1" presStyleIdx="2" presStyleCnt="3" custScaleX="124028" custScaleY="100096" custLinFactNeighborX="10016" custLinFactNeighborY="-6733"/>
      <dgm:spPr/>
    </dgm:pt>
    <dgm:pt modelId="{92A4838C-70BB-4152-9384-234A0CC4B105}" type="pres">
      <dgm:prSet presAssocID="{F62842F6-8D6A-4B56-AC6B-543DE9486267}" presName="wedge3Tx" presStyleLbl="node1" presStyleIdx="2" presStyleCnt="3">
        <dgm:presLayoutVars>
          <dgm:chMax val="0"/>
          <dgm:chPref val="0"/>
          <dgm:bulletEnabled val="1"/>
        </dgm:presLayoutVars>
      </dgm:prSet>
      <dgm:spPr/>
    </dgm:pt>
  </dgm:ptLst>
  <dgm:cxnLst>
    <dgm:cxn modelId="{9C28CD04-EF79-46D9-9D10-2ABE5E9243D6}" type="presOf" srcId="{F62842F6-8D6A-4B56-AC6B-543DE9486267}" destId="{C8477653-2421-427E-AD77-8F1C6C7A59A5}" srcOrd="0" destOrd="0" presId="urn:microsoft.com/office/officeart/2005/8/layout/chart3"/>
    <dgm:cxn modelId="{5F768405-4B38-4FC8-9344-04D137F1E87B}" srcId="{F62842F6-8D6A-4B56-AC6B-543DE9486267}" destId="{A40C08AE-4D25-4B25-8AAB-2F3C7D8DED27}" srcOrd="1" destOrd="0" parTransId="{A4B98FC2-151C-4EAF-8628-E0989FE1B25C}" sibTransId="{400F7780-6F73-4012-882B-3C738849A9DA}"/>
    <dgm:cxn modelId="{26A3113E-2CA0-4FA6-890E-E0ECAA345C2B}" srcId="{F62842F6-8D6A-4B56-AC6B-543DE9486267}" destId="{C05F20B1-B461-43FC-A098-CB0469C344FD}" srcOrd="0" destOrd="0" parTransId="{E1176D24-E015-4C8E-ABFA-C66F9B6D1569}" sibTransId="{C7E66361-E8ED-4EAC-929B-C31AB75E567B}"/>
    <dgm:cxn modelId="{3F32F95C-C090-4339-B7D2-C69F21C700FC}" type="presOf" srcId="{C05F20B1-B461-43FC-A098-CB0469C344FD}" destId="{D0BF2453-B3B7-4907-9DF2-A071A99B8028}" srcOrd="0" destOrd="0" presId="urn:microsoft.com/office/officeart/2005/8/layout/chart3"/>
    <dgm:cxn modelId="{FD1F7642-1CE8-4E3B-9357-30D59DFB68B7}" type="presOf" srcId="{6A54037A-B5E3-4AFC-BDE8-7AD3641C2F5B}" destId="{92A4838C-70BB-4152-9384-234A0CC4B105}" srcOrd="1" destOrd="0" presId="urn:microsoft.com/office/officeart/2005/8/layout/chart3"/>
    <dgm:cxn modelId="{83244C71-445B-4B2D-9D70-474FCB0B93E9}" type="presOf" srcId="{6A54037A-B5E3-4AFC-BDE8-7AD3641C2F5B}" destId="{E41A9015-5AE9-4F69-A063-CCE9AE6E89B3}" srcOrd="0" destOrd="0" presId="urn:microsoft.com/office/officeart/2005/8/layout/chart3"/>
    <dgm:cxn modelId="{E201EFB8-2465-44A0-9D3A-66681867CF72}" srcId="{F62842F6-8D6A-4B56-AC6B-543DE9486267}" destId="{6A54037A-B5E3-4AFC-BDE8-7AD3641C2F5B}" srcOrd="2" destOrd="0" parTransId="{25B0ABDC-EB5A-4BB6-B04B-8ABDA632FCF6}" sibTransId="{65D4D790-BD53-4968-A0F6-820A16BBD7B1}"/>
    <dgm:cxn modelId="{D36F3FE1-C5A5-4ECC-BD50-006CB97A9083}" type="presOf" srcId="{A40C08AE-4D25-4B25-8AAB-2F3C7D8DED27}" destId="{00269061-CFA4-4834-87CB-8F13A3E884D4}" srcOrd="1" destOrd="0" presId="urn:microsoft.com/office/officeart/2005/8/layout/chart3"/>
    <dgm:cxn modelId="{91DB76E3-6AC3-4BAB-B608-DB0EFFBBCEC7}" type="presOf" srcId="{A40C08AE-4D25-4B25-8AAB-2F3C7D8DED27}" destId="{49E717BE-B013-4A57-89D3-3581320ED75F}" srcOrd="0" destOrd="0" presId="urn:microsoft.com/office/officeart/2005/8/layout/chart3"/>
    <dgm:cxn modelId="{4E766CE7-B587-4683-941B-F4A5065F097D}" type="presOf" srcId="{C05F20B1-B461-43FC-A098-CB0469C344FD}" destId="{3AFA0B40-BEFE-4268-91DF-A95B05A34287}" srcOrd="1" destOrd="0" presId="urn:microsoft.com/office/officeart/2005/8/layout/chart3"/>
    <dgm:cxn modelId="{44E1D3CE-A81B-495D-8FCB-8D426A5E3569}" type="presParOf" srcId="{C8477653-2421-427E-AD77-8F1C6C7A59A5}" destId="{D0BF2453-B3B7-4907-9DF2-A071A99B8028}" srcOrd="0" destOrd="0" presId="urn:microsoft.com/office/officeart/2005/8/layout/chart3"/>
    <dgm:cxn modelId="{915C809F-3F3C-40D9-ADB8-5B8D387486C1}" type="presParOf" srcId="{C8477653-2421-427E-AD77-8F1C6C7A59A5}" destId="{3AFA0B40-BEFE-4268-91DF-A95B05A34287}" srcOrd="1" destOrd="0" presId="urn:microsoft.com/office/officeart/2005/8/layout/chart3"/>
    <dgm:cxn modelId="{1AB7E6C6-175C-4A53-B827-811D0CBAD6B6}" type="presParOf" srcId="{C8477653-2421-427E-AD77-8F1C6C7A59A5}" destId="{49E717BE-B013-4A57-89D3-3581320ED75F}" srcOrd="2" destOrd="0" presId="urn:microsoft.com/office/officeart/2005/8/layout/chart3"/>
    <dgm:cxn modelId="{64FCFCF0-5E5A-4399-AEA6-4383EA9CF37E}" type="presParOf" srcId="{C8477653-2421-427E-AD77-8F1C6C7A59A5}" destId="{00269061-CFA4-4834-87CB-8F13A3E884D4}" srcOrd="3" destOrd="0" presId="urn:microsoft.com/office/officeart/2005/8/layout/chart3"/>
    <dgm:cxn modelId="{1506213B-3179-43C2-8F5C-E9AA92132888}" type="presParOf" srcId="{C8477653-2421-427E-AD77-8F1C6C7A59A5}" destId="{E41A9015-5AE9-4F69-A063-CCE9AE6E89B3}" srcOrd="4" destOrd="0" presId="urn:microsoft.com/office/officeart/2005/8/layout/chart3"/>
    <dgm:cxn modelId="{DB52E611-0830-4C51-B6DE-0B24737F197F}" type="presParOf" srcId="{C8477653-2421-427E-AD77-8F1C6C7A59A5}" destId="{92A4838C-70BB-4152-9384-234A0CC4B105}" srcOrd="5"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A4B36DE-82B6-431B-BAE8-5C1B07AAC7A2}" type="doc">
      <dgm:prSet loTypeId="urn:microsoft.com/office/officeart/2005/8/layout/cycle5" loCatId="cycle" qsTypeId="urn:microsoft.com/office/officeart/2005/8/quickstyle/simple5" qsCatId="simple" csTypeId="urn:microsoft.com/office/officeart/2005/8/colors/colorful4" csCatId="colorful" phldr="1"/>
      <dgm:spPr/>
      <dgm:t>
        <a:bodyPr/>
        <a:lstStyle/>
        <a:p>
          <a:endParaRPr lang="en-US"/>
        </a:p>
      </dgm:t>
    </dgm:pt>
    <dgm:pt modelId="{AEB4229F-39E3-4AA8-8B06-B80F26C763F2}">
      <dgm:prSet phldrT="[Text]" custT="1"/>
      <dgm:spPr/>
      <dgm:t>
        <a:bodyPr/>
        <a:lstStyle/>
        <a:p>
          <a:r>
            <a:rPr lang="en-US" sz="1600" b="1">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1. Defining safeguards goals and scope of the CAS: </a:t>
          </a:r>
          <a:r>
            <a:rPr lang="en-US" sz="16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In this context, defining safeguards goals refers to which safeguard framework(s) the country seeks to adopt and apply to REDD+ and whether the country chooses to develop and/or include safeguards beyond those of the UNFCCC</a:t>
          </a:r>
          <a:endParaRPr lang="en-US" sz="1600" dirty="0">
            <a:solidFill>
              <a:schemeClr val="tx1"/>
            </a:solidFill>
            <a:latin typeface="Gill Sans MT" panose="020B0502020104020203" pitchFamily="34" charset="0"/>
          </a:endParaRPr>
        </a:p>
      </dgm:t>
    </dgm:pt>
    <dgm:pt modelId="{E4A3CDD8-9DCE-4FC3-829C-2BD2E66AD761}" type="parTrans" cxnId="{7BDEA888-AF78-4029-AF4E-CBFE06FD6D16}">
      <dgm:prSet/>
      <dgm:spPr/>
      <dgm:t>
        <a:bodyPr/>
        <a:lstStyle/>
        <a:p>
          <a:endParaRPr lang="en-US" sz="1600">
            <a:solidFill>
              <a:schemeClr val="tx1"/>
            </a:solidFill>
            <a:latin typeface="Gill Sans MT" panose="020B0502020104020203" pitchFamily="34" charset="0"/>
          </a:endParaRPr>
        </a:p>
      </dgm:t>
    </dgm:pt>
    <dgm:pt modelId="{AE6A67B4-5A11-448D-9CF0-158990F3E1D9}" type="sibTrans" cxnId="{7BDEA888-AF78-4029-AF4E-CBFE06FD6D16}">
      <dgm:prSet>
        <dgm:style>
          <a:lnRef idx="3">
            <a:schemeClr val="accent4"/>
          </a:lnRef>
          <a:fillRef idx="0">
            <a:schemeClr val="accent4"/>
          </a:fillRef>
          <a:effectRef idx="2">
            <a:schemeClr val="accent4"/>
          </a:effectRef>
          <a:fontRef idx="minor">
            <a:schemeClr val="tx1"/>
          </a:fontRef>
        </dgm:style>
      </dgm:prSet>
      <dgm:spPr/>
      <dgm:t>
        <a:bodyPr/>
        <a:lstStyle/>
        <a:p>
          <a:endParaRPr lang="en-US" sz="1600">
            <a:solidFill>
              <a:schemeClr val="tx1"/>
            </a:solidFill>
            <a:latin typeface="Gill Sans MT" panose="020B0502020104020203" pitchFamily="34" charset="0"/>
          </a:endParaRPr>
        </a:p>
      </dgm:t>
    </dgm:pt>
    <dgm:pt modelId="{2B4124D3-6CF2-4108-BA61-A19F76B75AC8}">
      <dgm:prSet phldrT="[Text]" custT="1"/>
      <dgm:spPr/>
      <dgm:t>
        <a:bodyPr/>
        <a:lstStyle/>
        <a:p>
          <a:pPr>
            <a:buFont typeface="+mj-lt"/>
            <a:buAutoNum type="romanLcPeriod"/>
          </a:pPr>
          <a:r>
            <a:rPr lang="en-US" sz="1600" b="1">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2. Addressing safeguards:</a:t>
          </a:r>
          <a:r>
            <a:rPr lang="en-US" sz="16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  A coherent body of PLRs, and associated institutional arrangements, are in place that deals with the potential benefits and risks associated with REDD+ PAMs</a:t>
          </a:r>
          <a:endParaRPr lang="en-US" sz="1600" dirty="0">
            <a:solidFill>
              <a:schemeClr val="tx1"/>
            </a:solidFill>
            <a:latin typeface="Gill Sans MT" panose="020B0502020104020203" pitchFamily="34" charset="0"/>
          </a:endParaRPr>
        </a:p>
      </dgm:t>
    </dgm:pt>
    <dgm:pt modelId="{1A165154-D289-4652-9E1C-09303A055BE8}" type="parTrans" cxnId="{B1D09342-A081-4EFD-B757-2FA562BE63E3}">
      <dgm:prSet/>
      <dgm:spPr/>
      <dgm:t>
        <a:bodyPr/>
        <a:lstStyle/>
        <a:p>
          <a:endParaRPr lang="en-US" sz="1600">
            <a:solidFill>
              <a:schemeClr val="tx1"/>
            </a:solidFill>
            <a:latin typeface="Gill Sans MT" panose="020B0502020104020203" pitchFamily="34" charset="0"/>
          </a:endParaRPr>
        </a:p>
      </dgm:t>
    </dgm:pt>
    <dgm:pt modelId="{E49C58AD-0153-4285-A6CD-E06A20566AD3}" type="sibTrans" cxnId="{B1D09342-A081-4EFD-B757-2FA562BE63E3}">
      <dgm:prSet>
        <dgm:style>
          <a:lnRef idx="3">
            <a:schemeClr val="accent4"/>
          </a:lnRef>
          <a:fillRef idx="0">
            <a:schemeClr val="accent4"/>
          </a:fillRef>
          <a:effectRef idx="2">
            <a:schemeClr val="accent4"/>
          </a:effectRef>
          <a:fontRef idx="minor">
            <a:schemeClr val="tx1"/>
          </a:fontRef>
        </dgm:style>
      </dgm:prSet>
      <dgm:spPr/>
      <dgm:t>
        <a:bodyPr/>
        <a:lstStyle/>
        <a:p>
          <a:endParaRPr lang="en-US" sz="1600">
            <a:solidFill>
              <a:schemeClr val="tx1"/>
            </a:solidFill>
            <a:latin typeface="Gill Sans MT" panose="020B0502020104020203" pitchFamily="34" charset="0"/>
          </a:endParaRPr>
        </a:p>
      </dgm:t>
    </dgm:pt>
    <dgm:pt modelId="{8AA12B28-3310-46E4-BD7A-5D84ABF67F61}">
      <dgm:prSet custT="1"/>
      <dgm:spPr/>
      <dgm:t>
        <a:bodyPr/>
        <a:lstStyle/>
        <a:p>
          <a:r>
            <a:rPr lang="en-US" sz="1600" b="1">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3. Respecting safeguards: </a:t>
          </a:r>
          <a:r>
            <a:rPr lang="en-US" sz="16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Respecting safeguards means ensuring the effective application of relevant PLRs, through associated institutional capacities</a:t>
          </a:r>
          <a:r>
            <a:rPr lang="en-US" sz="1600">
              <a:solidFill>
                <a:schemeClr val="tx1"/>
              </a:solidFill>
              <a:latin typeface="Gill Sans MT" panose="020B0502020104020203" pitchFamily="34" charset="0"/>
              <a:ea typeface="Calibri" panose="020F0502020204030204" pitchFamily="34" charset="0"/>
              <a:cs typeface="Times New Roman" panose="02020603050405020304" pitchFamily="18" charset="0"/>
            </a:rPr>
            <a:t>.</a:t>
          </a:r>
          <a:endParaRPr lang="en-KE" sz="16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dgm:t>
    </dgm:pt>
    <dgm:pt modelId="{0FDCEA97-6262-478F-8552-EEA4D7FE9ACA}" type="parTrans" cxnId="{E2B3BC8A-5734-4132-BA59-8310E3F4FDBB}">
      <dgm:prSet/>
      <dgm:spPr/>
      <dgm:t>
        <a:bodyPr/>
        <a:lstStyle/>
        <a:p>
          <a:endParaRPr lang="en-US" sz="1600">
            <a:solidFill>
              <a:schemeClr val="tx1"/>
            </a:solidFill>
            <a:latin typeface="Gill Sans MT" panose="020B0502020104020203" pitchFamily="34" charset="0"/>
          </a:endParaRPr>
        </a:p>
      </dgm:t>
    </dgm:pt>
    <dgm:pt modelId="{CF1A5C2D-C9D4-4C7A-91E4-BBB88B197534}" type="sibTrans" cxnId="{E2B3BC8A-5734-4132-BA59-8310E3F4FDBB}">
      <dgm:prSet>
        <dgm:style>
          <a:lnRef idx="3">
            <a:schemeClr val="accent4"/>
          </a:lnRef>
          <a:fillRef idx="0">
            <a:schemeClr val="accent4"/>
          </a:fillRef>
          <a:effectRef idx="2">
            <a:schemeClr val="accent4"/>
          </a:effectRef>
          <a:fontRef idx="minor">
            <a:schemeClr val="tx1"/>
          </a:fontRef>
        </dgm:style>
      </dgm:prSet>
      <dgm:spPr/>
      <dgm:t>
        <a:bodyPr/>
        <a:lstStyle/>
        <a:p>
          <a:endParaRPr lang="en-US" sz="1600">
            <a:solidFill>
              <a:schemeClr val="tx1"/>
            </a:solidFill>
            <a:latin typeface="Gill Sans MT" panose="020B0502020104020203" pitchFamily="34" charset="0"/>
          </a:endParaRPr>
        </a:p>
      </dgm:t>
    </dgm:pt>
    <dgm:pt modelId="{BD17A441-F0FC-46BD-893C-58CEDE426245}">
      <dgm:prSet custT="1"/>
      <dgm:spPr/>
      <dgm:t>
        <a:bodyPr/>
        <a:lstStyle/>
        <a:p>
          <a:r>
            <a:rPr lang="en-US" sz="1600" b="1">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4. Stakeholder Engagement: </a:t>
          </a:r>
          <a:r>
            <a:rPr lang="en-US" sz="16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Engaging stakeholders and facilitating their informed participation in REDD+ processes - is essential for developing inclusive and transparent country approaches to safeguards</a:t>
          </a:r>
          <a:endParaRPr lang="en-US" sz="16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dgm:t>
    </dgm:pt>
    <dgm:pt modelId="{E75A8EB8-3B6B-46F6-B081-41D92E7B635E}" type="parTrans" cxnId="{C4EEB46D-401F-4AA4-92B3-9E6DC1FE3E5E}">
      <dgm:prSet/>
      <dgm:spPr/>
      <dgm:t>
        <a:bodyPr/>
        <a:lstStyle/>
        <a:p>
          <a:endParaRPr lang="en-US" sz="1600">
            <a:solidFill>
              <a:schemeClr val="tx1"/>
            </a:solidFill>
            <a:latin typeface="Gill Sans MT" panose="020B0502020104020203" pitchFamily="34" charset="0"/>
          </a:endParaRPr>
        </a:p>
      </dgm:t>
    </dgm:pt>
    <dgm:pt modelId="{07623549-E2A2-4341-BB41-3133C578FA46}" type="sibTrans" cxnId="{C4EEB46D-401F-4AA4-92B3-9E6DC1FE3E5E}">
      <dgm:prSet>
        <dgm:style>
          <a:lnRef idx="3">
            <a:schemeClr val="accent4"/>
          </a:lnRef>
          <a:fillRef idx="0">
            <a:schemeClr val="accent4"/>
          </a:fillRef>
          <a:effectRef idx="2">
            <a:schemeClr val="accent4"/>
          </a:effectRef>
          <a:fontRef idx="minor">
            <a:schemeClr val="tx1"/>
          </a:fontRef>
        </dgm:style>
      </dgm:prSet>
      <dgm:spPr/>
      <dgm:t>
        <a:bodyPr/>
        <a:lstStyle/>
        <a:p>
          <a:endParaRPr lang="en-US" sz="1600">
            <a:solidFill>
              <a:schemeClr val="tx1"/>
            </a:solidFill>
            <a:latin typeface="Gill Sans MT" panose="020B0502020104020203" pitchFamily="34" charset="0"/>
          </a:endParaRPr>
        </a:p>
      </dgm:t>
    </dgm:pt>
    <dgm:pt modelId="{C4AFB4C3-CADF-4E40-AB26-7552D16B785E}">
      <dgm:prSet custT="1"/>
      <dgm:spPr/>
      <dgm:t>
        <a:bodyPr/>
        <a:lstStyle/>
        <a:p>
          <a:r>
            <a:rPr lang="en-US" sz="1600" b="1">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5. Summaries of safeguards information: </a:t>
          </a:r>
          <a:r>
            <a:rPr lang="en-US" sz="1600" b="1">
              <a:solidFill>
                <a:schemeClr val="tx1"/>
              </a:solidFill>
              <a:latin typeface="Gill Sans MT" panose="020B0502020104020203" pitchFamily="34" charset="0"/>
              <a:ea typeface="Calibri" panose="020F0502020204030204" pitchFamily="34" charset="0"/>
              <a:cs typeface="Times New Roman" panose="02020603050405020304" pitchFamily="18" charset="0"/>
            </a:rPr>
            <a:t> </a:t>
          </a:r>
          <a:r>
            <a:rPr lang="en-US" sz="1600">
              <a:solidFill>
                <a:schemeClr val="tx1"/>
              </a:solidFill>
              <a:latin typeface="Gill Sans MT" panose="020B0502020104020203" pitchFamily="34" charset="0"/>
              <a:ea typeface="Calibri" panose="020F0502020204030204" pitchFamily="34" charset="0"/>
              <a:cs typeface="Times New Roman" panose="02020603050405020304" pitchFamily="18" charset="0"/>
            </a:rPr>
            <a:t>SIS</a:t>
          </a:r>
          <a:r>
            <a:rPr lang="en-US" sz="16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 tools for collecting, storing, and managing information on the safeguards that are being implemented in REDD+ activities and summaries of safeguards is a document that provides an overview of the safeguards that are applied to a particular REDD+ activity). </a:t>
          </a:r>
          <a:endParaRPr lang="en-KE" sz="16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dgm:t>
    </dgm:pt>
    <dgm:pt modelId="{D8E99787-2707-4268-9874-2A339E0CA9EB}" type="parTrans" cxnId="{7B4B3AC2-0DD3-417D-A738-5F13AD30F08D}">
      <dgm:prSet/>
      <dgm:spPr/>
      <dgm:t>
        <a:bodyPr/>
        <a:lstStyle/>
        <a:p>
          <a:endParaRPr lang="en-US" sz="1600">
            <a:solidFill>
              <a:schemeClr val="tx1"/>
            </a:solidFill>
            <a:latin typeface="Gill Sans MT" panose="020B0502020104020203" pitchFamily="34" charset="0"/>
          </a:endParaRPr>
        </a:p>
      </dgm:t>
    </dgm:pt>
    <dgm:pt modelId="{3ED99750-8E63-4A8A-BF93-96C3A437B374}" type="sibTrans" cxnId="{7B4B3AC2-0DD3-417D-A738-5F13AD30F08D}">
      <dgm:prSet>
        <dgm:style>
          <a:lnRef idx="3">
            <a:schemeClr val="accent4"/>
          </a:lnRef>
          <a:fillRef idx="0">
            <a:schemeClr val="accent4"/>
          </a:fillRef>
          <a:effectRef idx="2">
            <a:schemeClr val="accent4"/>
          </a:effectRef>
          <a:fontRef idx="minor">
            <a:schemeClr val="tx1"/>
          </a:fontRef>
        </dgm:style>
      </dgm:prSet>
      <dgm:spPr/>
      <dgm:t>
        <a:bodyPr/>
        <a:lstStyle/>
        <a:p>
          <a:endParaRPr lang="en-US" sz="1600">
            <a:solidFill>
              <a:schemeClr val="tx1"/>
            </a:solidFill>
            <a:latin typeface="Gill Sans MT" panose="020B0502020104020203" pitchFamily="34" charset="0"/>
          </a:endParaRPr>
        </a:p>
      </dgm:t>
    </dgm:pt>
    <dgm:pt modelId="{B32152F4-96C3-459B-BC2B-E9EB775E4160}" type="pres">
      <dgm:prSet presAssocID="{1A4B36DE-82B6-431B-BAE8-5C1B07AAC7A2}" presName="cycle" presStyleCnt="0">
        <dgm:presLayoutVars>
          <dgm:dir/>
          <dgm:resizeHandles val="exact"/>
        </dgm:presLayoutVars>
      </dgm:prSet>
      <dgm:spPr/>
    </dgm:pt>
    <dgm:pt modelId="{89A4C7C9-629D-4EBC-805C-3DD319DDEEB6}" type="pres">
      <dgm:prSet presAssocID="{AEB4229F-39E3-4AA8-8B06-B80F26C763F2}" presName="node" presStyleLbl="node1" presStyleIdx="0" presStyleCnt="5" custScaleX="303564">
        <dgm:presLayoutVars>
          <dgm:bulletEnabled val="1"/>
        </dgm:presLayoutVars>
      </dgm:prSet>
      <dgm:spPr/>
    </dgm:pt>
    <dgm:pt modelId="{D06C386F-27D3-44ED-988E-83A36BED1A3C}" type="pres">
      <dgm:prSet presAssocID="{AEB4229F-39E3-4AA8-8B06-B80F26C763F2}" presName="spNode" presStyleCnt="0"/>
      <dgm:spPr/>
    </dgm:pt>
    <dgm:pt modelId="{9FE86975-46FD-44F2-9827-27B2F5C3E226}" type="pres">
      <dgm:prSet presAssocID="{AE6A67B4-5A11-448D-9CF0-158990F3E1D9}" presName="sibTrans" presStyleLbl="sibTrans1D1" presStyleIdx="0" presStyleCnt="5"/>
      <dgm:spPr/>
    </dgm:pt>
    <dgm:pt modelId="{3B115359-04B9-44E8-AB49-4813B0E29AAA}" type="pres">
      <dgm:prSet presAssocID="{2B4124D3-6CF2-4108-BA61-A19F76B75AC8}" presName="node" presStyleLbl="node1" presStyleIdx="1" presStyleCnt="5" custScaleX="296023" custRadScaleRad="141208" custRadScaleInc="22330">
        <dgm:presLayoutVars>
          <dgm:bulletEnabled val="1"/>
        </dgm:presLayoutVars>
      </dgm:prSet>
      <dgm:spPr/>
    </dgm:pt>
    <dgm:pt modelId="{CB0D6A6C-0C0D-41C3-99EA-553F2589384E}" type="pres">
      <dgm:prSet presAssocID="{2B4124D3-6CF2-4108-BA61-A19F76B75AC8}" presName="spNode" presStyleCnt="0"/>
      <dgm:spPr/>
    </dgm:pt>
    <dgm:pt modelId="{D1DC6AEA-C36F-4F59-8442-9C5C728020FF}" type="pres">
      <dgm:prSet presAssocID="{E49C58AD-0153-4285-A6CD-E06A20566AD3}" presName="sibTrans" presStyleLbl="sibTrans1D1" presStyleIdx="1" presStyleCnt="5"/>
      <dgm:spPr/>
    </dgm:pt>
    <dgm:pt modelId="{4DCAB440-A4DC-4EB3-B935-FA444FDFF0E3}" type="pres">
      <dgm:prSet presAssocID="{8AA12B28-3310-46E4-BD7A-5D84ABF67F61}" presName="node" presStyleLbl="node1" presStyleIdx="2" presStyleCnt="5" custScaleX="249255" custRadScaleRad="182530" custRadScaleInc="-127991">
        <dgm:presLayoutVars>
          <dgm:bulletEnabled val="1"/>
        </dgm:presLayoutVars>
      </dgm:prSet>
      <dgm:spPr/>
    </dgm:pt>
    <dgm:pt modelId="{C9675251-9025-47E0-A55B-6462C5FB4BF8}" type="pres">
      <dgm:prSet presAssocID="{8AA12B28-3310-46E4-BD7A-5D84ABF67F61}" presName="spNode" presStyleCnt="0"/>
      <dgm:spPr/>
    </dgm:pt>
    <dgm:pt modelId="{BC36CE4C-5CA2-4490-BE0D-9D7C8821C6E8}" type="pres">
      <dgm:prSet presAssocID="{CF1A5C2D-C9D4-4C7A-91E4-BBB88B197534}" presName="sibTrans" presStyleLbl="sibTrans1D1" presStyleIdx="2" presStyleCnt="5"/>
      <dgm:spPr/>
    </dgm:pt>
    <dgm:pt modelId="{C8CD6457-2844-415F-80C2-FC6D54399815}" type="pres">
      <dgm:prSet presAssocID="{BD17A441-F0FC-46BD-893C-58CEDE426245}" presName="node" presStyleLbl="node1" presStyleIdx="3" presStyleCnt="5" custScaleX="247790" custScaleY="92162">
        <dgm:presLayoutVars>
          <dgm:bulletEnabled val="1"/>
        </dgm:presLayoutVars>
      </dgm:prSet>
      <dgm:spPr/>
    </dgm:pt>
    <dgm:pt modelId="{3C3A0A54-984E-4519-9D55-654572F53C2B}" type="pres">
      <dgm:prSet presAssocID="{BD17A441-F0FC-46BD-893C-58CEDE426245}" presName="spNode" presStyleCnt="0"/>
      <dgm:spPr/>
    </dgm:pt>
    <dgm:pt modelId="{BA505CD3-6B8B-4D48-8521-034BC1E4648E}" type="pres">
      <dgm:prSet presAssocID="{07623549-E2A2-4341-BB41-3133C578FA46}" presName="sibTrans" presStyleLbl="sibTrans1D1" presStyleIdx="3" presStyleCnt="5"/>
      <dgm:spPr/>
    </dgm:pt>
    <dgm:pt modelId="{7F011F53-4C1D-4DF4-9A3F-88D01BD278F7}" type="pres">
      <dgm:prSet presAssocID="{C4AFB4C3-CADF-4E40-AB26-7552D16B785E}" presName="node" presStyleLbl="node1" presStyleIdx="4" presStyleCnt="5" custScaleX="269494" custScaleY="151604" custRadScaleRad="162689" custRadScaleInc="-60960">
        <dgm:presLayoutVars>
          <dgm:bulletEnabled val="1"/>
        </dgm:presLayoutVars>
      </dgm:prSet>
      <dgm:spPr/>
    </dgm:pt>
    <dgm:pt modelId="{680333E4-7D26-4E3E-AD55-DD92AB45196E}" type="pres">
      <dgm:prSet presAssocID="{C4AFB4C3-CADF-4E40-AB26-7552D16B785E}" presName="spNode" presStyleCnt="0"/>
      <dgm:spPr/>
    </dgm:pt>
    <dgm:pt modelId="{88F38929-0308-4034-BF38-16A12AAEAAB1}" type="pres">
      <dgm:prSet presAssocID="{3ED99750-8E63-4A8A-BF93-96C3A437B374}" presName="sibTrans" presStyleLbl="sibTrans1D1" presStyleIdx="4" presStyleCnt="5"/>
      <dgm:spPr/>
    </dgm:pt>
  </dgm:ptLst>
  <dgm:cxnLst>
    <dgm:cxn modelId="{030BAD13-7C43-47FE-A5E3-6368C0AC7B4B}" type="presOf" srcId="{CF1A5C2D-C9D4-4C7A-91E4-BBB88B197534}" destId="{BC36CE4C-5CA2-4490-BE0D-9D7C8821C6E8}" srcOrd="0" destOrd="0" presId="urn:microsoft.com/office/officeart/2005/8/layout/cycle5"/>
    <dgm:cxn modelId="{026FFD15-0202-41CC-9567-D3A312CAE380}" type="presOf" srcId="{AE6A67B4-5A11-448D-9CF0-158990F3E1D9}" destId="{9FE86975-46FD-44F2-9827-27B2F5C3E226}" srcOrd="0" destOrd="0" presId="urn:microsoft.com/office/officeart/2005/8/layout/cycle5"/>
    <dgm:cxn modelId="{B1D09342-A081-4EFD-B757-2FA562BE63E3}" srcId="{1A4B36DE-82B6-431B-BAE8-5C1B07AAC7A2}" destId="{2B4124D3-6CF2-4108-BA61-A19F76B75AC8}" srcOrd="1" destOrd="0" parTransId="{1A165154-D289-4652-9E1C-09303A055BE8}" sibTransId="{E49C58AD-0153-4285-A6CD-E06A20566AD3}"/>
    <dgm:cxn modelId="{BD14204A-CD05-49DF-893B-D576CCF426E2}" type="presOf" srcId="{07623549-E2A2-4341-BB41-3133C578FA46}" destId="{BA505CD3-6B8B-4D48-8521-034BC1E4648E}" srcOrd="0" destOrd="0" presId="urn:microsoft.com/office/officeart/2005/8/layout/cycle5"/>
    <dgm:cxn modelId="{C4EEB46D-401F-4AA4-92B3-9E6DC1FE3E5E}" srcId="{1A4B36DE-82B6-431B-BAE8-5C1B07AAC7A2}" destId="{BD17A441-F0FC-46BD-893C-58CEDE426245}" srcOrd="3" destOrd="0" parTransId="{E75A8EB8-3B6B-46F6-B081-41D92E7B635E}" sibTransId="{07623549-E2A2-4341-BB41-3133C578FA46}"/>
    <dgm:cxn modelId="{3500284F-D5F6-46DA-BC30-87EC792052AA}" type="presOf" srcId="{2B4124D3-6CF2-4108-BA61-A19F76B75AC8}" destId="{3B115359-04B9-44E8-AB49-4813B0E29AAA}" srcOrd="0" destOrd="0" presId="urn:microsoft.com/office/officeart/2005/8/layout/cycle5"/>
    <dgm:cxn modelId="{E55C2384-8BD5-47F3-A0EB-5CBCFB55283A}" type="presOf" srcId="{C4AFB4C3-CADF-4E40-AB26-7552D16B785E}" destId="{7F011F53-4C1D-4DF4-9A3F-88D01BD278F7}" srcOrd="0" destOrd="0" presId="urn:microsoft.com/office/officeart/2005/8/layout/cycle5"/>
    <dgm:cxn modelId="{7BDEA888-AF78-4029-AF4E-CBFE06FD6D16}" srcId="{1A4B36DE-82B6-431B-BAE8-5C1B07AAC7A2}" destId="{AEB4229F-39E3-4AA8-8B06-B80F26C763F2}" srcOrd="0" destOrd="0" parTransId="{E4A3CDD8-9DCE-4FC3-829C-2BD2E66AD761}" sibTransId="{AE6A67B4-5A11-448D-9CF0-158990F3E1D9}"/>
    <dgm:cxn modelId="{6DC21A8A-AC05-43F9-8876-C51E954E1A01}" type="presOf" srcId="{3ED99750-8E63-4A8A-BF93-96C3A437B374}" destId="{88F38929-0308-4034-BF38-16A12AAEAAB1}" srcOrd="0" destOrd="0" presId="urn:microsoft.com/office/officeart/2005/8/layout/cycle5"/>
    <dgm:cxn modelId="{E2B3BC8A-5734-4132-BA59-8310E3F4FDBB}" srcId="{1A4B36DE-82B6-431B-BAE8-5C1B07AAC7A2}" destId="{8AA12B28-3310-46E4-BD7A-5D84ABF67F61}" srcOrd="2" destOrd="0" parTransId="{0FDCEA97-6262-478F-8552-EEA4D7FE9ACA}" sibTransId="{CF1A5C2D-C9D4-4C7A-91E4-BBB88B197534}"/>
    <dgm:cxn modelId="{681CA08E-EF47-480F-8F5A-F21F140675E1}" type="presOf" srcId="{AEB4229F-39E3-4AA8-8B06-B80F26C763F2}" destId="{89A4C7C9-629D-4EBC-805C-3DD319DDEEB6}" srcOrd="0" destOrd="0" presId="urn:microsoft.com/office/officeart/2005/8/layout/cycle5"/>
    <dgm:cxn modelId="{240A30B0-5F3C-4CE6-9DA5-9F94A8AFC034}" type="presOf" srcId="{BD17A441-F0FC-46BD-893C-58CEDE426245}" destId="{C8CD6457-2844-415F-80C2-FC6D54399815}" srcOrd="0" destOrd="0" presId="urn:microsoft.com/office/officeart/2005/8/layout/cycle5"/>
    <dgm:cxn modelId="{7B4B3AC2-0DD3-417D-A738-5F13AD30F08D}" srcId="{1A4B36DE-82B6-431B-BAE8-5C1B07AAC7A2}" destId="{C4AFB4C3-CADF-4E40-AB26-7552D16B785E}" srcOrd="4" destOrd="0" parTransId="{D8E99787-2707-4268-9874-2A339E0CA9EB}" sibTransId="{3ED99750-8E63-4A8A-BF93-96C3A437B374}"/>
    <dgm:cxn modelId="{3E0B72CF-173C-4539-BCA6-F01981E00AA9}" type="presOf" srcId="{8AA12B28-3310-46E4-BD7A-5D84ABF67F61}" destId="{4DCAB440-A4DC-4EB3-B935-FA444FDFF0E3}" srcOrd="0" destOrd="0" presId="urn:microsoft.com/office/officeart/2005/8/layout/cycle5"/>
    <dgm:cxn modelId="{6A7B94ED-5FE7-4390-8356-C6352F8082A2}" type="presOf" srcId="{1A4B36DE-82B6-431B-BAE8-5C1B07AAC7A2}" destId="{B32152F4-96C3-459B-BC2B-E9EB775E4160}" srcOrd="0" destOrd="0" presId="urn:microsoft.com/office/officeart/2005/8/layout/cycle5"/>
    <dgm:cxn modelId="{D8388CF5-9533-4EE4-BD4C-3EC1A5366600}" type="presOf" srcId="{E49C58AD-0153-4285-A6CD-E06A20566AD3}" destId="{D1DC6AEA-C36F-4F59-8442-9C5C728020FF}" srcOrd="0" destOrd="0" presId="urn:microsoft.com/office/officeart/2005/8/layout/cycle5"/>
    <dgm:cxn modelId="{35068B8D-27DA-49D2-ADC7-F70CA9C2A557}" type="presParOf" srcId="{B32152F4-96C3-459B-BC2B-E9EB775E4160}" destId="{89A4C7C9-629D-4EBC-805C-3DD319DDEEB6}" srcOrd="0" destOrd="0" presId="urn:microsoft.com/office/officeart/2005/8/layout/cycle5"/>
    <dgm:cxn modelId="{8BCBCC85-3247-4B43-9C12-C1920CC10B5D}" type="presParOf" srcId="{B32152F4-96C3-459B-BC2B-E9EB775E4160}" destId="{D06C386F-27D3-44ED-988E-83A36BED1A3C}" srcOrd="1" destOrd="0" presId="urn:microsoft.com/office/officeart/2005/8/layout/cycle5"/>
    <dgm:cxn modelId="{DD7F35CA-1B6F-4769-A297-475A5F49048E}" type="presParOf" srcId="{B32152F4-96C3-459B-BC2B-E9EB775E4160}" destId="{9FE86975-46FD-44F2-9827-27B2F5C3E226}" srcOrd="2" destOrd="0" presId="urn:microsoft.com/office/officeart/2005/8/layout/cycle5"/>
    <dgm:cxn modelId="{BEBF4481-74AB-451E-8B66-D2899880AC72}" type="presParOf" srcId="{B32152F4-96C3-459B-BC2B-E9EB775E4160}" destId="{3B115359-04B9-44E8-AB49-4813B0E29AAA}" srcOrd="3" destOrd="0" presId="urn:microsoft.com/office/officeart/2005/8/layout/cycle5"/>
    <dgm:cxn modelId="{B129953C-88C3-4E5C-896C-4262D4221435}" type="presParOf" srcId="{B32152F4-96C3-459B-BC2B-E9EB775E4160}" destId="{CB0D6A6C-0C0D-41C3-99EA-553F2589384E}" srcOrd="4" destOrd="0" presId="urn:microsoft.com/office/officeart/2005/8/layout/cycle5"/>
    <dgm:cxn modelId="{CAC9221F-5521-4502-AC77-24E133B31B97}" type="presParOf" srcId="{B32152F4-96C3-459B-BC2B-E9EB775E4160}" destId="{D1DC6AEA-C36F-4F59-8442-9C5C728020FF}" srcOrd="5" destOrd="0" presId="urn:microsoft.com/office/officeart/2005/8/layout/cycle5"/>
    <dgm:cxn modelId="{466F1517-4AA8-4968-BBF0-70BEF36CB403}" type="presParOf" srcId="{B32152F4-96C3-459B-BC2B-E9EB775E4160}" destId="{4DCAB440-A4DC-4EB3-B935-FA444FDFF0E3}" srcOrd="6" destOrd="0" presId="urn:microsoft.com/office/officeart/2005/8/layout/cycle5"/>
    <dgm:cxn modelId="{E3EC98D1-DBCC-41CE-89C2-29A737B5AC70}" type="presParOf" srcId="{B32152F4-96C3-459B-BC2B-E9EB775E4160}" destId="{C9675251-9025-47E0-A55B-6462C5FB4BF8}" srcOrd="7" destOrd="0" presId="urn:microsoft.com/office/officeart/2005/8/layout/cycle5"/>
    <dgm:cxn modelId="{1D01E904-2922-494A-941C-7F9B675C1D36}" type="presParOf" srcId="{B32152F4-96C3-459B-BC2B-E9EB775E4160}" destId="{BC36CE4C-5CA2-4490-BE0D-9D7C8821C6E8}" srcOrd="8" destOrd="0" presId="urn:microsoft.com/office/officeart/2005/8/layout/cycle5"/>
    <dgm:cxn modelId="{CECF14F3-A14B-4BF1-BA6F-8373F14F07C4}" type="presParOf" srcId="{B32152F4-96C3-459B-BC2B-E9EB775E4160}" destId="{C8CD6457-2844-415F-80C2-FC6D54399815}" srcOrd="9" destOrd="0" presId="urn:microsoft.com/office/officeart/2005/8/layout/cycle5"/>
    <dgm:cxn modelId="{487A797B-81B5-412D-879D-B09CF2668FC4}" type="presParOf" srcId="{B32152F4-96C3-459B-BC2B-E9EB775E4160}" destId="{3C3A0A54-984E-4519-9D55-654572F53C2B}" srcOrd="10" destOrd="0" presId="urn:microsoft.com/office/officeart/2005/8/layout/cycle5"/>
    <dgm:cxn modelId="{71991CCA-D596-4B87-B8C2-9CB5469CF2C7}" type="presParOf" srcId="{B32152F4-96C3-459B-BC2B-E9EB775E4160}" destId="{BA505CD3-6B8B-4D48-8521-034BC1E4648E}" srcOrd="11" destOrd="0" presId="urn:microsoft.com/office/officeart/2005/8/layout/cycle5"/>
    <dgm:cxn modelId="{E4477752-108C-4113-BB66-7C3BE8DF08AC}" type="presParOf" srcId="{B32152F4-96C3-459B-BC2B-E9EB775E4160}" destId="{7F011F53-4C1D-4DF4-9A3F-88D01BD278F7}" srcOrd="12" destOrd="0" presId="urn:microsoft.com/office/officeart/2005/8/layout/cycle5"/>
    <dgm:cxn modelId="{9ACBF2C7-5208-4E9E-842F-31A132D45064}" type="presParOf" srcId="{B32152F4-96C3-459B-BC2B-E9EB775E4160}" destId="{680333E4-7D26-4E3E-AD55-DD92AB45196E}" srcOrd="13" destOrd="0" presId="urn:microsoft.com/office/officeart/2005/8/layout/cycle5"/>
    <dgm:cxn modelId="{059A7E75-EA95-4DC3-9B5C-D0AB49D1B939}" type="presParOf" srcId="{B32152F4-96C3-459B-BC2B-E9EB775E4160}" destId="{88F38929-0308-4034-BF38-16A12AAEAAB1}" srcOrd="14" destOrd="0" presId="urn:microsoft.com/office/officeart/2005/8/layout/cycle5"/>
  </dgm:cxnLst>
  <dgm:bg>
    <a:effectLst>
      <a:glow rad="63500">
        <a:schemeClr val="accent2">
          <a:satMod val="175000"/>
          <a:alpha val="40000"/>
        </a:schemeClr>
      </a:glow>
    </a:effectLst>
  </dgm:bg>
  <dgm:whole>
    <a:ln>
      <a:solidFill>
        <a:schemeClr val="accent4"/>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DCB710-DF5A-47F4-A6C4-3A2831102D5F}">
      <dsp:nvSpPr>
        <dsp:cNvPr id="0" name=""/>
        <dsp:cNvSpPr/>
      </dsp:nvSpPr>
      <dsp:spPr>
        <a:xfrm>
          <a:off x="0" y="0"/>
          <a:ext cx="4405746" cy="4405746"/>
        </a:xfrm>
        <a:prstGeom prst="pie">
          <a:avLst>
            <a:gd name="adj1" fmla="val 5400000"/>
            <a:gd name="adj2" fmla="val 1620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6C09E68F-3119-4FC6-B66C-A2F8F512294F}">
      <dsp:nvSpPr>
        <dsp:cNvPr id="0" name=""/>
        <dsp:cNvSpPr/>
      </dsp:nvSpPr>
      <dsp:spPr>
        <a:xfrm>
          <a:off x="2202873" y="0"/>
          <a:ext cx="8137104" cy="4405746"/>
        </a:xfrm>
        <a:prstGeom prst="rect">
          <a:avLst/>
        </a:prstGeom>
        <a:solidFill>
          <a:srgbClr val="FF99FF">
            <a:alpha val="90000"/>
          </a:srgbClr>
        </a:solidFill>
        <a:ln w="6350" cap="flat" cmpd="sng" algn="ctr">
          <a:solidFill>
            <a:schemeClr val="accent4">
              <a:hueOff val="0"/>
              <a:satOff val="0"/>
              <a:lumOff val="0"/>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cap="none" spc="0" dirty="0">
              <a:ln w="0"/>
              <a:effectLst>
                <a:outerShdw blurRad="38100" dist="19050" dir="2700000" algn="tl" rotWithShape="0">
                  <a:schemeClr val="dk1">
                    <a:alpha val="40000"/>
                  </a:schemeClr>
                </a:outerShdw>
              </a:effectLst>
              <a:latin typeface="Gill Sans MT" panose="020B0502020104020203" pitchFamily="34" charset="0"/>
            </a:rPr>
            <a:t>Learning Objectives</a:t>
          </a:r>
        </a:p>
      </dsp:txBody>
      <dsp:txXfrm>
        <a:off x="2202873" y="0"/>
        <a:ext cx="4068552" cy="2092729"/>
      </dsp:txXfrm>
    </dsp:sp>
    <dsp:sp modelId="{70056CC4-4622-4B9F-95ED-619E89716992}">
      <dsp:nvSpPr>
        <dsp:cNvPr id="0" name=""/>
        <dsp:cNvSpPr/>
      </dsp:nvSpPr>
      <dsp:spPr>
        <a:xfrm>
          <a:off x="1156508" y="2092729"/>
          <a:ext cx="2092729" cy="2092729"/>
        </a:xfrm>
        <a:prstGeom prst="pie">
          <a:avLst>
            <a:gd name="adj1" fmla="val 5400000"/>
            <a:gd name="adj2" fmla="val 16200000"/>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DD175456-8B3F-4DA0-B5BD-1D627FBC24E3}">
      <dsp:nvSpPr>
        <dsp:cNvPr id="0" name=""/>
        <dsp:cNvSpPr/>
      </dsp:nvSpPr>
      <dsp:spPr>
        <a:xfrm>
          <a:off x="2202873" y="2092729"/>
          <a:ext cx="8137104" cy="2092729"/>
        </a:xfrm>
        <a:prstGeom prst="rect">
          <a:avLst/>
        </a:prstGeom>
        <a:solidFill>
          <a:schemeClr val="accent2">
            <a:alpha val="90000"/>
          </a:schemeClr>
        </a:solidFill>
        <a:ln w="6350" cap="flat" cmpd="sng" algn="ctr">
          <a:solidFill>
            <a:schemeClr val="accent4">
              <a:hueOff val="-11197749"/>
              <a:satOff val="5260"/>
              <a:lumOff val="1959"/>
              <a:alphaOff val="0"/>
            </a:schemeClr>
          </a:solidFill>
          <a:prstDash val="solid"/>
          <a:miter lim="800000"/>
        </a:ln>
        <a:effectLst/>
        <a:scene3d>
          <a:camera prst="orthographicFront"/>
          <a:lightRig rig="threePt" dir="t">
            <a:rot lat="0" lon="0" rev="7500000"/>
          </a:lightRig>
        </a:scene3d>
        <a:sp3d extrusionH="190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cap="none" spc="0" dirty="0">
              <a:ln w="0"/>
              <a:effectLst>
                <a:outerShdw blurRad="38100" dist="19050" dir="2700000" algn="tl" rotWithShape="0">
                  <a:schemeClr val="dk1">
                    <a:alpha val="40000"/>
                  </a:schemeClr>
                </a:outerShdw>
              </a:effectLst>
              <a:latin typeface="Gill Sans MT" panose="020B0502020104020203" pitchFamily="34" charset="0"/>
            </a:rPr>
            <a:t>Learning Outcomes </a:t>
          </a:r>
        </a:p>
      </dsp:txBody>
      <dsp:txXfrm>
        <a:off x="2202873" y="2092729"/>
        <a:ext cx="4068552" cy="2092729"/>
      </dsp:txXfrm>
    </dsp:sp>
    <dsp:sp modelId="{0CDFC7C8-6007-4EBD-A46A-329F33A4DD0D}">
      <dsp:nvSpPr>
        <dsp:cNvPr id="0" name=""/>
        <dsp:cNvSpPr/>
      </dsp:nvSpPr>
      <dsp:spPr>
        <a:xfrm>
          <a:off x="6271425" y="0"/>
          <a:ext cx="4068552" cy="2092729"/>
        </a:xfrm>
        <a:prstGeom prst="rect">
          <a:avLst/>
        </a:prstGeom>
        <a:noFill/>
        <a:ln w="6350" cap="flat" cmpd="sng" algn="ctr">
          <a:noFill/>
          <a:prstDash val="solid"/>
          <a:miter lim="800000"/>
        </a:ln>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b="1" i="0" kern="1200" cap="none" spc="0">
              <a:ln w="0"/>
              <a:effectLst>
                <a:outerShdw blurRad="38100" dist="19050" dir="2700000" algn="tl" rotWithShape="0">
                  <a:schemeClr val="dk1">
                    <a:alpha val="40000"/>
                  </a:schemeClr>
                </a:outerShdw>
              </a:effectLst>
              <a:latin typeface="Gill Sans MT" panose="020B0502020104020203" pitchFamily="34" charset="0"/>
            </a:rPr>
            <a:t>Objective 1: </a:t>
          </a:r>
          <a:r>
            <a:rPr lang="en-US" sz="1700" b="0" i="0" kern="1200" cap="none" spc="0">
              <a:ln w="0"/>
              <a:effectLst>
                <a:outerShdw blurRad="38100" dist="19050" dir="2700000" algn="tl" rotWithShape="0">
                  <a:schemeClr val="dk1">
                    <a:alpha val="40000"/>
                  </a:schemeClr>
                </a:outerShdw>
              </a:effectLst>
              <a:latin typeface="Gill Sans MT" panose="020B0502020104020203" pitchFamily="34" charset="0"/>
            </a:rPr>
            <a:t>Understand </a:t>
          </a:r>
          <a:r>
            <a:rPr lang="en-US" sz="1700" b="0" i="0" kern="1200" cap="none" spc="0" dirty="0">
              <a:ln w="0"/>
              <a:effectLst>
                <a:outerShdw blurRad="38100" dist="19050" dir="2700000" algn="tl" rotWithShape="0">
                  <a:schemeClr val="dk1">
                    <a:alpha val="40000"/>
                  </a:schemeClr>
                </a:outerShdw>
              </a:effectLst>
              <a:latin typeface="Gill Sans MT" panose="020B0502020104020203" pitchFamily="34" charset="0"/>
            </a:rPr>
            <a:t>the REDD+ safeguards and their importance in REDD+ projects</a:t>
          </a:r>
          <a:endParaRPr lang="en-US" sz="1700" b="0" kern="1200" cap="none" spc="0" dirty="0">
            <a:ln w="0"/>
            <a:effectLst>
              <a:outerShdw blurRad="38100" dist="19050" dir="2700000" algn="tl" rotWithShape="0">
                <a:schemeClr val="dk1">
                  <a:alpha val="40000"/>
                </a:schemeClr>
              </a:outerShdw>
            </a:effectLst>
            <a:latin typeface="Gill Sans MT" panose="020B0502020104020203" pitchFamily="34" charset="0"/>
          </a:endParaRPr>
        </a:p>
        <a:p>
          <a:pPr marL="171450" lvl="1" indent="-171450" algn="l" defTabSz="755650">
            <a:lnSpc>
              <a:spcPct val="90000"/>
            </a:lnSpc>
            <a:spcBef>
              <a:spcPct val="0"/>
            </a:spcBef>
            <a:spcAft>
              <a:spcPct val="15000"/>
            </a:spcAft>
            <a:buChar char="•"/>
          </a:pPr>
          <a:r>
            <a:rPr lang="en-US" sz="1700" b="1" kern="1200" cap="none" spc="0" dirty="0">
              <a:ln w="0"/>
              <a:effectLst>
                <a:outerShdw blurRad="38100" dist="19050" dir="2700000" algn="tl" rotWithShape="0">
                  <a:schemeClr val="dk1">
                    <a:alpha val="40000"/>
                  </a:schemeClr>
                </a:outerShdw>
              </a:effectLst>
              <a:latin typeface="Gill Sans MT" panose="020B0502020104020203" pitchFamily="34" charset="0"/>
            </a:rPr>
            <a:t>Objective 2: </a:t>
          </a:r>
          <a:r>
            <a:rPr lang="en-US" sz="1700" b="0" i="0" kern="1200" cap="none" spc="0" dirty="0">
              <a:ln w="0"/>
              <a:effectLst>
                <a:outerShdw blurRad="38100" dist="19050" dir="2700000" algn="tl" rotWithShape="0">
                  <a:schemeClr val="dk1">
                    <a:alpha val="40000"/>
                  </a:schemeClr>
                </a:outerShdw>
              </a:effectLst>
              <a:latin typeface="Gill Sans MT" panose="020B0502020104020203" pitchFamily="34" charset="0"/>
            </a:rPr>
            <a:t>Identify the principles of REDD+ safeguards in REDD+ projects </a:t>
          </a:r>
          <a:endParaRPr lang="en-US" sz="1700" b="0" kern="1200" cap="none" spc="0" dirty="0">
            <a:ln w="0"/>
            <a:effectLst>
              <a:outerShdw blurRad="38100" dist="19050" dir="2700000" algn="tl" rotWithShape="0">
                <a:schemeClr val="dk1">
                  <a:alpha val="40000"/>
                </a:schemeClr>
              </a:outerShdw>
            </a:effectLst>
            <a:latin typeface="Gill Sans MT" panose="020B0502020104020203" pitchFamily="34" charset="0"/>
          </a:endParaRPr>
        </a:p>
        <a:p>
          <a:pPr marL="171450" lvl="1" indent="-171450" algn="l" defTabSz="755650">
            <a:lnSpc>
              <a:spcPct val="90000"/>
            </a:lnSpc>
            <a:spcBef>
              <a:spcPct val="0"/>
            </a:spcBef>
            <a:spcAft>
              <a:spcPct val="15000"/>
            </a:spcAft>
            <a:buChar char="•"/>
          </a:pPr>
          <a:r>
            <a:rPr lang="en-US" sz="1700" b="1" kern="1200" cap="none" spc="0" dirty="0">
              <a:ln w="0"/>
              <a:effectLst>
                <a:outerShdw blurRad="38100" dist="19050" dir="2700000" algn="tl" rotWithShape="0">
                  <a:schemeClr val="dk1">
                    <a:alpha val="40000"/>
                  </a:schemeClr>
                </a:outerShdw>
              </a:effectLst>
              <a:latin typeface="Gill Sans MT" panose="020B0502020104020203" pitchFamily="34" charset="0"/>
            </a:rPr>
            <a:t>Objective 3: </a:t>
          </a:r>
          <a:r>
            <a:rPr lang="en-US" sz="1700" b="0" i="0" kern="1200" cap="none" spc="0" dirty="0">
              <a:ln w="0"/>
              <a:effectLst>
                <a:outerShdw blurRad="38100" dist="19050" dir="2700000" algn="tl" rotWithShape="0">
                  <a:schemeClr val="dk1">
                    <a:alpha val="40000"/>
                  </a:schemeClr>
                </a:outerShdw>
              </a:effectLst>
              <a:latin typeface="Gill Sans MT" panose="020B0502020104020203" pitchFamily="34" charset="0"/>
            </a:rPr>
            <a:t>Appraise the role of REDD+ safeguards in REDD+ implementation</a:t>
          </a:r>
          <a:r>
            <a:rPr lang="en-US" sz="1700" b="0" kern="1200" cap="none" spc="0" dirty="0">
              <a:ln w="0"/>
              <a:effectLst>
                <a:outerShdw blurRad="38100" dist="19050" dir="2700000" algn="tl" rotWithShape="0">
                  <a:schemeClr val="dk1">
                    <a:alpha val="40000"/>
                  </a:schemeClr>
                </a:outerShdw>
              </a:effectLst>
              <a:latin typeface="Gill Sans MT" panose="020B0502020104020203" pitchFamily="34" charset="0"/>
            </a:rPr>
            <a:t> </a:t>
          </a:r>
        </a:p>
      </dsp:txBody>
      <dsp:txXfrm>
        <a:off x="6271425" y="0"/>
        <a:ext cx="4068552" cy="2092729"/>
      </dsp:txXfrm>
    </dsp:sp>
    <dsp:sp modelId="{6C7FE851-D6BA-4193-AC53-36E66914E6E0}">
      <dsp:nvSpPr>
        <dsp:cNvPr id="0" name=""/>
        <dsp:cNvSpPr/>
      </dsp:nvSpPr>
      <dsp:spPr>
        <a:xfrm>
          <a:off x="6271425" y="2092729"/>
          <a:ext cx="4068552" cy="2092729"/>
        </a:xfrm>
        <a:prstGeom prst="rect">
          <a:avLst/>
        </a:prstGeom>
        <a:noFill/>
        <a:ln w="6350" cap="flat" cmpd="sng" algn="ctr">
          <a:noFill/>
          <a:prstDash val="solid"/>
          <a:miter lim="800000"/>
        </a:ln>
        <a:effectLst/>
        <a:scene3d>
          <a:camera prst="orthographicFront"/>
          <a:lightRig rig="threePt" dir="t">
            <a:rot lat="0" lon="0" rev="7500000"/>
          </a:lightRig>
        </a:scene3d>
        <a:sp3d/>
      </dsp:spPr>
      <dsp:style>
        <a:lnRef idx="1">
          <a:scrgbClr r="0" g="0" b="0"/>
        </a:lnRef>
        <a:fillRef idx="1">
          <a:scrgbClr r="0" g="0" b="0"/>
        </a:fillRef>
        <a:effectRef idx="2">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90000"/>
            </a:lnSpc>
            <a:spcBef>
              <a:spcPct val="0"/>
            </a:spcBef>
            <a:spcAft>
              <a:spcPct val="15000"/>
            </a:spcAft>
            <a:buChar char="•"/>
          </a:pPr>
          <a:r>
            <a:rPr lang="en-US" sz="1700" b="0" kern="1200" cap="none" spc="0" dirty="0">
              <a:ln w="0"/>
              <a:effectLst>
                <a:outerShdw blurRad="38100" dist="19050" dir="2700000" algn="tl" rotWithShape="0">
                  <a:schemeClr val="dk1">
                    <a:alpha val="40000"/>
                  </a:schemeClr>
                </a:outerShdw>
              </a:effectLst>
              <a:latin typeface="Garamond" panose="02020404030301010803" pitchFamily="18" charset="0"/>
            </a:rPr>
            <a:t> </a:t>
          </a:r>
          <a:r>
            <a:rPr lang="en-US" sz="1800" b="0" i="0" kern="1200" cap="none" spc="0" dirty="0">
              <a:ln w="0"/>
              <a:effectLst/>
              <a:latin typeface="Gill Sans MT" panose="020B0502020104020203" pitchFamily="34" charset="0"/>
            </a:rPr>
            <a:t>Be able to explain REDD+ safeguards in REDD+ implementation (Cancun Agreement)</a:t>
          </a:r>
          <a:endParaRPr lang="en-US" sz="1800" b="0" kern="1200" cap="none" spc="0" dirty="0">
            <a:ln w="0"/>
            <a:effectLst/>
            <a:latin typeface="Gill Sans MT" panose="020B0502020104020203" pitchFamily="34" charset="0"/>
          </a:endParaRPr>
        </a:p>
        <a:p>
          <a:pPr marL="171450" lvl="1" indent="-171450" algn="l" defTabSz="800100">
            <a:lnSpc>
              <a:spcPct val="90000"/>
            </a:lnSpc>
            <a:spcBef>
              <a:spcPct val="0"/>
            </a:spcBef>
            <a:spcAft>
              <a:spcPct val="15000"/>
            </a:spcAft>
            <a:buChar char="•"/>
          </a:pPr>
          <a:r>
            <a:rPr lang="en-US" sz="1800" b="0" i="0" kern="1200" cap="none" spc="0" dirty="0">
              <a:ln w="0"/>
              <a:effectLst/>
              <a:latin typeface="Gill Sans MT" panose="020B0502020104020203" pitchFamily="34" charset="0"/>
            </a:rPr>
            <a:t>Be able to discuss the REDD+ safeguards using the Cancun Agreement </a:t>
          </a:r>
          <a:endParaRPr lang="en-US" sz="1800" b="0" kern="1200" cap="none" spc="0" dirty="0">
            <a:ln w="0"/>
            <a:effectLst/>
            <a:latin typeface="Gill Sans MT" panose="020B0502020104020203" pitchFamily="34" charset="0"/>
          </a:endParaRPr>
        </a:p>
        <a:p>
          <a:pPr marL="171450" lvl="1" indent="-171450" algn="l" defTabSz="800100">
            <a:lnSpc>
              <a:spcPct val="90000"/>
            </a:lnSpc>
            <a:spcBef>
              <a:spcPct val="0"/>
            </a:spcBef>
            <a:spcAft>
              <a:spcPct val="15000"/>
            </a:spcAft>
            <a:buChar char="•"/>
          </a:pPr>
          <a:r>
            <a:rPr lang="en-US" sz="1800" b="0" kern="1200" cap="none" spc="0" dirty="0">
              <a:ln w="0"/>
              <a:effectLst/>
              <a:latin typeface="Gill Sans MT" panose="020B0502020104020203" pitchFamily="34" charset="0"/>
            </a:rPr>
            <a:t> </a:t>
          </a:r>
          <a:r>
            <a:rPr lang="en-US" sz="1800" b="0" i="0" kern="1200" cap="none" spc="0" dirty="0">
              <a:ln w="0"/>
              <a:effectLst/>
              <a:latin typeface="Gill Sans MT" panose="020B0502020104020203" pitchFamily="34" charset="0"/>
            </a:rPr>
            <a:t>Be able to demonstrate how to incorporate REDD+ safeguards in project implementation</a:t>
          </a:r>
          <a:endParaRPr lang="en-US" sz="1800" b="0" kern="1200" cap="none" spc="0" dirty="0">
            <a:ln w="0"/>
            <a:effectLst/>
            <a:latin typeface="Gill Sans MT" panose="020B0502020104020203" pitchFamily="34" charset="0"/>
          </a:endParaRPr>
        </a:p>
      </dsp:txBody>
      <dsp:txXfrm>
        <a:off x="6271425" y="2092729"/>
        <a:ext cx="4068552" cy="20927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4A757C-96BA-452B-A568-419B0E579AF2}">
      <dsp:nvSpPr>
        <dsp:cNvPr id="0" name=""/>
        <dsp:cNvSpPr/>
      </dsp:nvSpPr>
      <dsp:spPr>
        <a:xfrm>
          <a:off x="0" y="406269"/>
          <a:ext cx="3498849" cy="2099309"/>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Font typeface="Symbol" panose="05050102010706020507" pitchFamily="18" charset="2"/>
            <a:buNone/>
          </a:pPr>
          <a:r>
            <a:rPr lang="en-US" sz="2200" b="0" kern="1200" cap="none" spc="0">
              <a:ln w="0"/>
              <a:effectLst>
                <a:outerShdw blurRad="38100" dist="19050" dir="2700000" algn="tl" rotWithShape="0">
                  <a:schemeClr val="dk1">
                    <a:alpha val="40000"/>
                  </a:schemeClr>
                </a:outerShdw>
              </a:effectLst>
            </a:rPr>
            <a:t>Ensure that REDD+ does no harm to local people </a:t>
          </a:r>
          <a:r>
            <a:rPr lang="en-US" sz="2200" b="0" kern="1200" cap="none" spc="0">
              <a:ln w="0"/>
              <a:effectLst>
                <a:outerShdw blurRad="38100" dist="19050" dir="2700000" algn="tl" rotWithShape="0">
                  <a:schemeClr val="dk1">
                    <a:alpha val="40000"/>
                  </a:schemeClr>
                </a:outerShdw>
              </a:effectLst>
              <a:latin typeface="Gill Sans MT" panose="020B0502020104020203" pitchFamily="34" charset="0"/>
            </a:rPr>
            <a:t>and</a:t>
          </a:r>
          <a:r>
            <a:rPr lang="en-US" sz="2200" b="0" kern="1200" cap="none" spc="0">
              <a:ln w="0"/>
              <a:effectLst>
                <a:outerShdw blurRad="38100" dist="19050" dir="2700000" algn="tl" rotWithShape="0">
                  <a:schemeClr val="dk1">
                    <a:alpha val="40000"/>
                  </a:schemeClr>
                </a:outerShdw>
              </a:effectLst>
            </a:rPr>
            <a:t> the environment</a:t>
          </a:r>
          <a:endParaRPr lang="en-US" sz="2200" b="0" kern="1200" cap="none" spc="0" dirty="0">
            <a:ln w="0"/>
            <a:effectLst>
              <a:outerShdw blurRad="38100" dist="19050" dir="2700000" algn="tl" rotWithShape="0">
                <a:schemeClr val="dk1">
                  <a:alpha val="40000"/>
                </a:schemeClr>
              </a:outerShdw>
            </a:effectLst>
          </a:endParaRPr>
        </a:p>
      </dsp:txBody>
      <dsp:txXfrm>
        <a:off x="0" y="406269"/>
        <a:ext cx="3498849" cy="2099309"/>
      </dsp:txXfrm>
    </dsp:sp>
    <dsp:sp modelId="{D1A100D2-307B-4D33-B7A9-C4F46C8C06E3}">
      <dsp:nvSpPr>
        <dsp:cNvPr id="0" name=""/>
        <dsp:cNvSpPr/>
      </dsp:nvSpPr>
      <dsp:spPr>
        <a:xfrm>
          <a:off x="3848735" y="352107"/>
          <a:ext cx="3498849" cy="2099309"/>
        </a:xfrm>
        <a:prstGeom prst="rect">
          <a:avLst/>
        </a:prstGeom>
        <a:gradFill rotWithShape="0">
          <a:gsLst>
            <a:gs pos="0">
              <a:schemeClr val="accent4">
                <a:hueOff val="-2799437"/>
                <a:satOff val="1315"/>
                <a:lumOff val="490"/>
                <a:alphaOff val="0"/>
                <a:satMod val="103000"/>
                <a:lumMod val="102000"/>
                <a:tint val="94000"/>
              </a:schemeClr>
            </a:gs>
            <a:gs pos="50000">
              <a:schemeClr val="accent4">
                <a:hueOff val="-2799437"/>
                <a:satOff val="1315"/>
                <a:lumOff val="490"/>
                <a:alphaOff val="0"/>
                <a:satMod val="110000"/>
                <a:lumMod val="100000"/>
                <a:shade val="100000"/>
              </a:schemeClr>
            </a:gs>
            <a:gs pos="100000">
              <a:schemeClr val="accent4">
                <a:hueOff val="-2799437"/>
                <a:satOff val="1315"/>
                <a:lumOff val="49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Font typeface="Symbol" panose="05050102010706020507" pitchFamily="18" charset="2"/>
            <a:buNone/>
          </a:pPr>
          <a:r>
            <a:rPr lang="en-US" sz="2200" b="0" kern="1200" cap="none" spc="0">
              <a:ln w="0"/>
              <a:effectLst>
                <a:outerShdw blurRad="38100" dist="19050" dir="2700000" algn="tl" rotWithShape="0">
                  <a:schemeClr val="dk1">
                    <a:alpha val="40000"/>
                  </a:schemeClr>
                </a:outerShdw>
              </a:effectLst>
            </a:rPr>
            <a:t>Verify that new policies and measures put in place through REDD+ are </a:t>
          </a:r>
          <a:r>
            <a:rPr lang="en-US" sz="2200" b="0" kern="1200" cap="none" spc="0">
              <a:ln w="0"/>
              <a:effectLst>
                <a:outerShdw blurRad="38100" dist="19050" dir="2700000" algn="tl" rotWithShape="0">
                  <a:schemeClr val="dk1">
                    <a:alpha val="40000"/>
                  </a:schemeClr>
                </a:outerShdw>
              </a:effectLst>
              <a:latin typeface="Gill Sans MT" panose="020B0502020104020203" pitchFamily="34" charset="0"/>
            </a:rPr>
            <a:t>complementary</a:t>
          </a:r>
          <a:r>
            <a:rPr lang="en-US" sz="2200" b="0" kern="1200" cap="none" spc="0">
              <a:ln w="0"/>
              <a:effectLst>
                <a:outerShdw blurRad="38100" dist="19050" dir="2700000" algn="tl" rotWithShape="0">
                  <a:schemeClr val="dk1">
                    <a:alpha val="40000"/>
                  </a:schemeClr>
                </a:outerShdw>
              </a:effectLst>
            </a:rPr>
            <a:t> to other environment and development policies</a:t>
          </a:r>
          <a:endParaRPr lang="en-US" sz="2200" b="0" kern="1200" cap="none" spc="0" dirty="0">
            <a:ln w="0"/>
            <a:effectLst>
              <a:outerShdw blurRad="38100" dist="19050" dir="2700000" algn="tl" rotWithShape="0">
                <a:schemeClr val="dk1">
                  <a:alpha val="40000"/>
                </a:schemeClr>
              </a:outerShdw>
            </a:effectLst>
          </a:endParaRPr>
        </a:p>
      </dsp:txBody>
      <dsp:txXfrm>
        <a:off x="3848735" y="352107"/>
        <a:ext cx="3498849" cy="2099309"/>
      </dsp:txXfrm>
    </dsp:sp>
    <dsp:sp modelId="{5E619D4D-E21A-4E2D-872A-CC70561F80CB}">
      <dsp:nvSpPr>
        <dsp:cNvPr id="0" name=""/>
        <dsp:cNvSpPr/>
      </dsp:nvSpPr>
      <dsp:spPr>
        <a:xfrm>
          <a:off x="7697470" y="352107"/>
          <a:ext cx="3498849" cy="2099309"/>
        </a:xfrm>
        <a:prstGeom prst="rect">
          <a:avLst/>
        </a:prstGeom>
        <a:gradFill rotWithShape="0">
          <a:gsLst>
            <a:gs pos="0">
              <a:schemeClr val="accent4">
                <a:hueOff val="-5598875"/>
                <a:satOff val="2630"/>
                <a:lumOff val="980"/>
                <a:alphaOff val="0"/>
                <a:satMod val="103000"/>
                <a:lumMod val="102000"/>
                <a:tint val="94000"/>
              </a:schemeClr>
            </a:gs>
            <a:gs pos="50000">
              <a:schemeClr val="accent4">
                <a:hueOff val="-5598875"/>
                <a:satOff val="2630"/>
                <a:lumOff val="980"/>
                <a:alphaOff val="0"/>
                <a:satMod val="110000"/>
                <a:lumMod val="100000"/>
                <a:shade val="100000"/>
              </a:schemeClr>
            </a:gs>
            <a:gs pos="100000">
              <a:schemeClr val="accent4">
                <a:hueOff val="-5598875"/>
                <a:satOff val="2630"/>
                <a:lumOff val="98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0" kern="1200" cap="none" spc="0">
              <a:ln w="0"/>
              <a:effectLst>
                <a:outerShdw blurRad="38100" dist="19050" dir="2700000" algn="tl" rotWithShape="0">
                  <a:schemeClr val="dk1">
                    <a:alpha val="40000"/>
                  </a:schemeClr>
                </a:outerShdw>
              </a:effectLst>
            </a:rPr>
            <a:t>Protect non-carbon forest values</a:t>
          </a:r>
          <a:endParaRPr lang="en-US" sz="2200" b="0" kern="1200" cap="none" spc="0" dirty="0">
            <a:ln w="0"/>
            <a:effectLst>
              <a:outerShdw blurRad="38100" dist="19050" dir="2700000" algn="tl" rotWithShape="0">
                <a:schemeClr val="dk1">
                  <a:alpha val="40000"/>
                </a:schemeClr>
              </a:outerShdw>
            </a:effectLst>
          </a:endParaRPr>
        </a:p>
      </dsp:txBody>
      <dsp:txXfrm>
        <a:off x="7697470" y="352107"/>
        <a:ext cx="3498849" cy="2099309"/>
      </dsp:txXfrm>
    </dsp:sp>
    <dsp:sp modelId="{3303F690-F404-42FE-847B-81C2CCA04886}">
      <dsp:nvSpPr>
        <dsp:cNvPr id="0" name=""/>
        <dsp:cNvSpPr/>
      </dsp:nvSpPr>
      <dsp:spPr>
        <a:xfrm>
          <a:off x="1924367" y="2801302"/>
          <a:ext cx="3498849" cy="2099309"/>
        </a:xfrm>
        <a:prstGeom prst="rect">
          <a:avLst/>
        </a:prstGeom>
        <a:gradFill rotWithShape="0">
          <a:gsLst>
            <a:gs pos="0">
              <a:schemeClr val="accent4">
                <a:hueOff val="-8398312"/>
                <a:satOff val="3945"/>
                <a:lumOff val="1469"/>
                <a:alphaOff val="0"/>
                <a:satMod val="103000"/>
                <a:lumMod val="102000"/>
                <a:tint val="94000"/>
              </a:schemeClr>
            </a:gs>
            <a:gs pos="50000">
              <a:schemeClr val="accent4">
                <a:hueOff val="-8398312"/>
                <a:satOff val="3945"/>
                <a:lumOff val="1469"/>
                <a:alphaOff val="0"/>
                <a:satMod val="110000"/>
                <a:lumMod val="100000"/>
                <a:shade val="100000"/>
              </a:schemeClr>
            </a:gs>
            <a:gs pos="100000">
              <a:schemeClr val="accent4">
                <a:hueOff val="-8398312"/>
                <a:satOff val="3945"/>
                <a:lumOff val="146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0" kern="1200" cap="none" spc="0">
              <a:ln w="0"/>
              <a:effectLst>
                <a:outerShdw blurRad="38100" dist="19050" dir="2700000" algn="tl" rotWithShape="0">
                  <a:schemeClr val="dk1">
                    <a:alpha val="40000"/>
                  </a:schemeClr>
                </a:outerShdw>
              </a:effectLst>
            </a:rPr>
            <a:t>Promote several benefits including improved governance and livelihoods and an increase in biodiversity</a:t>
          </a:r>
          <a:endParaRPr lang="en-US" sz="2200" b="0" kern="1200" cap="none" spc="0" dirty="0">
            <a:ln w="0"/>
            <a:effectLst>
              <a:outerShdw blurRad="38100" dist="19050" dir="2700000" algn="tl" rotWithShape="0">
                <a:schemeClr val="dk1">
                  <a:alpha val="40000"/>
                </a:schemeClr>
              </a:outerShdw>
            </a:effectLst>
          </a:endParaRPr>
        </a:p>
      </dsp:txBody>
      <dsp:txXfrm>
        <a:off x="1924367" y="2801302"/>
        <a:ext cx="3498849" cy="2099309"/>
      </dsp:txXfrm>
    </dsp:sp>
    <dsp:sp modelId="{638FB4D2-1BB3-4EF0-B260-BC115BE44ACD}">
      <dsp:nvSpPr>
        <dsp:cNvPr id="0" name=""/>
        <dsp:cNvSpPr/>
      </dsp:nvSpPr>
      <dsp:spPr>
        <a:xfrm>
          <a:off x="5773102" y="2801302"/>
          <a:ext cx="3498849" cy="2099309"/>
        </a:xfrm>
        <a:prstGeom prst="rect">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0" kern="1200" cap="none" spc="0">
              <a:ln w="0"/>
              <a:effectLst>
                <a:outerShdw blurRad="38100" dist="19050" dir="2700000" algn="tl" rotWithShape="0">
                  <a:schemeClr val="dk1">
                    <a:alpha val="40000"/>
                  </a:schemeClr>
                </a:outerShdw>
              </a:effectLst>
            </a:rPr>
            <a:t>Address potential social and environmental risks of REDD+ such </a:t>
          </a:r>
          <a:r>
            <a:rPr lang="en-US" sz="2200" b="0" kern="1200" cap="none" spc="0">
              <a:ln w="0"/>
              <a:effectLst>
                <a:outerShdw blurRad="38100" dist="19050" dir="2700000" algn="tl" rotWithShape="0">
                  <a:schemeClr val="dk1">
                    <a:alpha val="40000"/>
                  </a:schemeClr>
                </a:outerShdw>
              </a:effectLst>
              <a:latin typeface="Gill Sans MT" panose="020B0502020104020203" pitchFamily="34" charset="0"/>
            </a:rPr>
            <a:t>as</a:t>
          </a:r>
          <a:r>
            <a:rPr lang="en-US" sz="2200" b="0" kern="1200" cap="none" spc="0">
              <a:ln w="0"/>
              <a:effectLst>
                <a:outerShdw blurRad="38100" dist="19050" dir="2700000" algn="tl" rotWithShape="0">
                  <a:schemeClr val="dk1">
                    <a:alpha val="40000"/>
                  </a:schemeClr>
                </a:outerShdw>
              </a:effectLst>
            </a:rPr>
            <a:t> biodiversity loss, grabbing of land, and livelihoods loss</a:t>
          </a:r>
          <a:endParaRPr lang="en-US" sz="2200" b="0" kern="1200" cap="none" spc="0" dirty="0">
            <a:ln w="0"/>
            <a:effectLst>
              <a:outerShdw blurRad="38100" dist="19050" dir="2700000" algn="tl" rotWithShape="0">
                <a:schemeClr val="dk1">
                  <a:alpha val="40000"/>
                </a:schemeClr>
              </a:outerShdw>
            </a:effectLst>
          </a:endParaRPr>
        </a:p>
      </dsp:txBody>
      <dsp:txXfrm>
        <a:off x="5773102" y="2801302"/>
        <a:ext cx="3498849" cy="20993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057C86-E46B-4853-98D9-799E0DF40734}">
      <dsp:nvSpPr>
        <dsp:cNvPr id="0" name=""/>
        <dsp:cNvSpPr/>
      </dsp:nvSpPr>
      <dsp:spPr>
        <a:xfrm>
          <a:off x="-6964992" y="-1064888"/>
          <a:ext cx="8289591" cy="8289591"/>
        </a:xfrm>
        <a:prstGeom prst="blockArc">
          <a:avLst>
            <a:gd name="adj1" fmla="val 18900000"/>
            <a:gd name="adj2" fmla="val 2700000"/>
            <a:gd name="adj3" fmla="val 261"/>
          </a:avLst>
        </a:prstGeom>
        <a:noFill/>
        <a:ln w="12700" cap="flat" cmpd="sng" algn="ctr">
          <a:solidFill>
            <a:schemeClr val="accent5">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CBC4B66-62E6-4678-A145-F455653F4BC7}">
      <dsp:nvSpPr>
        <dsp:cNvPr id="0" name=""/>
        <dsp:cNvSpPr/>
      </dsp:nvSpPr>
      <dsp:spPr>
        <a:xfrm>
          <a:off x="493093" y="324375"/>
          <a:ext cx="7502279" cy="648505"/>
        </a:xfrm>
        <a:prstGeom prst="rect">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14751" tIns="45720" rIns="45720" bIns="45720" numCol="1" spcCol="1270" anchor="ctr" anchorCtr="0">
          <a:noAutofit/>
        </a:bodyPr>
        <a:lstStyle/>
        <a:p>
          <a:pPr marL="0" lvl="0" indent="0" algn="l" defTabSz="800100">
            <a:lnSpc>
              <a:spcPct val="90000"/>
            </a:lnSpc>
            <a:spcBef>
              <a:spcPct val="0"/>
            </a:spcBef>
            <a:spcAft>
              <a:spcPct val="35000"/>
            </a:spcAft>
            <a:buNone/>
          </a:pPr>
          <a:r>
            <a:rPr lang="en-US" sz="1800" b="1" i="1" u="none" strike="noStrike" kern="1200" cap="none" baseline="0" dirty="0">
              <a:latin typeface="Calibri"/>
              <a:ea typeface="Calibri"/>
              <a:cs typeface="Calibri"/>
              <a:sym typeface="Calibri"/>
            </a:rPr>
            <a:t>Be consistent with the guidance </a:t>
          </a:r>
          <a:r>
            <a:rPr lang="en-US" sz="1800" b="1" i="0" u="none" strike="noStrike" kern="1200" cap="none" baseline="0" dirty="0">
              <a:latin typeface="Calibri"/>
              <a:ea typeface="Calibri"/>
              <a:cs typeface="Calibri"/>
              <a:sym typeface="Calibri"/>
            </a:rPr>
            <a:t>[</a:t>
          </a:r>
          <a:r>
            <a:rPr lang="en-US" sz="1800" b="1" i="0" u="none" strike="noStrike" kern="1200" cap="none" baseline="0" dirty="0">
              <a:latin typeface="Calibri"/>
              <a:sym typeface="Calibri"/>
            </a:rPr>
            <a:t>for policy approaches and positive incentives on issues </a:t>
          </a:r>
          <a:r>
            <a:rPr lang="en-US" sz="1800" b="1" i="0" u="none" strike="noStrike" kern="1200" cap="none" baseline="0" dirty="0">
              <a:latin typeface="Gill Sans MT" panose="020B0502020104020203" pitchFamily="34" charset="0"/>
              <a:sym typeface="Calibri"/>
            </a:rPr>
            <a:t>relating</a:t>
          </a:r>
          <a:r>
            <a:rPr lang="en-US" sz="1800" b="1" i="0" u="none" strike="noStrike" kern="1200" cap="none" baseline="0" dirty="0">
              <a:latin typeface="Calibri"/>
              <a:sym typeface="Calibri"/>
            </a:rPr>
            <a:t> to REDD+]</a:t>
          </a:r>
          <a:endParaRPr lang="fr-CH" sz="1800" b="1" i="0" kern="1200" dirty="0">
            <a:latin typeface="+mn-lt"/>
          </a:endParaRPr>
        </a:p>
      </dsp:txBody>
      <dsp:txXfrm>
        <a:off x="493093" y="324375"/>
        <a:ext cx="7502279" cy="648505"/>
      </dsp:txXfrm>
    </dsp:sp>
    <dsp:sp modelId="{76494143-9028-40A9-AC49-508DC975D176}">
      <dsp:nvSpPr>
        <dsp:cNvPr id="0" name=""/>
        <dsp:cNvSpPr/>
      </dsp:nvSpPr>
      <dsp:spPr>
        <a:xfrm>
          <a:off x="87777" y="255115"/>
          <a:ext cx="810631" cy="810631"/>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3996B10A-446E-4003-8520-F96AB25618D3}">
      <dsp:nvSpPr>
        <dsp:cNvPr id="0" name=""/>
        <dsp:cNvSpPr/>
      </dsp:nvSpPr>
      <dsp:spPr>
        <a:xfrm>
          <a:off x="1026533" y="1211745"/>
          <a:ext cx="6968839" cy="819036"/>
        </a:xfrm>
        <a:prstGeom prst="rect">
          <a:avLst/>
        </a:prstGeom>
        <a:solidFill>
          <a:schemeClr val="accent4">
            <a:hueOff val="-2239550"/>
            <a:satOff val="1052"/>
            <a:lumOff val="39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14751" tIns="45720" rIns="45720" bIns="45720" numCol="1" spcCol="1270" anchor="ctr" anchorCtr="0">
          <a:noAutofit/>
        </a:bodyPr>
        <a:lstStyle/>
        <a:p>
          <a:pPr marL="0" lvl="0" indent="0" algn="l" defTabSz="800100" rtl="0">
            <a:lnSpc>
              <a:spcPct val="90000"/>
            </a:lnSpc>
            <a:spcBef>
              <a:spcPct val="0"/>
            </a:spcBef>
            <a:spcAft>
              <a:spcPct val="35000"/>
            </a:spcAft>
            <a:buNone/>
          </a:pPr>
          <a:r>
            <a:rPr lang="en-US" sz="1800" b="1" i="1" u="none" strike="noStrike" kern="1200" cap="none" baseline="0" dirty="0">
              <a:latin typeface="Calibri"/>
              <a:ea typeface="Calibri"/>
              <a:cs typeface="Calibri"/>
              <a:sym typeface="Calibri"/>
            </a:rPr>
            <a:t>Provide transparent and </a:t>
          </a:r>
          <a:r>
            <a:rPr lang="en-US" sz="1800" b="1" i="1" u="none" strike="noStrike" kern="1200" cap="none" baseline="0" dirty="0">
              <a:latin typeface="Gill Sans MT" panose="020B0502020104020203" pitchFamily="34" charset="0"/>
              <a:ea typeface="Calibri"/>
              <a:cs typeface="Calibri"/>
              <a:sym typeface="Calibri"/>
            </a:rPr>
            <a:t>consistent</a:t>
          </a:r>
          <a:r>
            <a:rPr lang="en-US" sz="1800" b="1" i="1" u="none" strike="noStrike" kern="1200" cap="none" baseline="0" dirty="0">
              <a:latin typeface="Calibri"/>
              <a:ea typeface="Calibri"/>
              <a:cs typeface="Calibri"/>
              <a:sym typeface="Calibri"/>
            </a:rPr>
            <a:t> information that is accessible by all relevant stakeholders and </a:t>
          </a:r>
          <a:r>
            <a:rPr lang="en-US" sz="1800" b="0" i="0" u="none" strike="noStrike" kern="1200" cap="none" baseline="0" dirty="0">
              <a:latin typeface="Gill Sans MT" panose="020B0502020104020203" pitchFamily="34" charset="0"/>
              <a:ea typeface="Calibri"/>
              <a:cs typeface="Calibri"/>
              <a:sym typeface="Calibri"/>
            </a:rPr>
            <a:t>updated</a:t>
          </a:r>
          <a:r>
            <a:rPr lang="en-US" sz="1800" b="1" i="1" u="none" strike="noStrike" kern="1200" cap="none" baseline="0" dirty="0">
              <a:latin typeface="Calibri"/>
              <a:ea typeface="Calibri"/>
              <a:cs typeface="Calibri"/>
              <a:sym typeface="Calibri"/>
            </a:rPr>
            <a:t> on a regular basis</a:t>
          </a:r>
        </a:p>
      </dsp:txBody>
      <dsp:txXfrm>
        <a:off x="1026533" y="1211745"/>
        <a:ext cx="6968839" cy="819036"/>
      </dsp:txXfrm>
    </dsp:sp>
    <dsp:sp modelId="{F4A399DF-769C-42EE-9E34-29305757C9CA}">
      <dsp:nvSpPr>
        <dsp:cNvPr id="0" name=""/>
        <dsp:cNvSpPr/>
      </dsp:nvSpPr>
      <dsp:spPr>
        <a:xfrm>
          <a:off x="621217" y="1215947"/>
          <a:ext cx="810631" cy="810631"/>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15B31FEE-E831-4350-AD18-3E1D851D3520}">
      <dsp:nvSpPr>
        <dsp:cNvPr id="0" name=""/>
        <dsp:cNvSpPr/>
      </dsp:nvSpPr>
      <dsp:spPr>
        <a:xfrm>
          <a:off x="1270461" y="2269645"/>
          <a:ext cx="6724910" cy="648505"/>
        </a:xfrm>
        <a:prstGeom prst="rect">
          <a:avLst/>
        </a:prstGeom>
        <a:solidFill>
          <a:schemeClr val="accent4">
            <a:hueOff val="-4479100"/>
            <a:satOff val="2104"/>
            <a:lumOff val="784"/>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14751" tIns="45720" rIns="45720" bIns="45720" numCol="1" spcCol="1270" anchor="ctr" anchorCtr="0">
          <a:noAutofit/>
        </a:bodyPr>
        <a:lstStyle/>
        <a:p>
          <a:pPr marL="0" lvl="0" indent="0" algn="l" defTabSz="800100" rtl="0">
            <a:lnSpc>
              <a:spcPct val="90000"/>
            </a:lnSpc>
            <a:spcBef>
              <a:spcPct val="0"/>
            </a:spcBef>
            <a:spcAft>
              <a:spcPct val="35000"/>
            </a:spcAft>
            <a:buNone/>
          </a:pPr>
          <a:r>
            <a:rPr lang="en-US" sz="1800" b="1" i="1" u="none" strike="noStrike" kern="1200" cap="none" baseline="0" dirty="0">
              <a:latin typeface="Gill Sans MT" panose="020B0502020104020203" pitchFamily="34" charset="0"/>
              <a:ea typeface="Calibri"/>
              <a:cs typeface="Calibri"/>
              <a:sym typeface="Calibri"/>
            </a:rPr>
            <a:t>Be transparent and flexible to allow for improvements over time</a:t>
          </a:r>
        </a:p>
      </dsp:txBody>
      <dsp:txXfrm>
        <a:off x="1270461" y="2269645"/>
        <a:ext cx="6724910" cy="648505"/>
      </dsp:txXfrm>
    </dsp:sp>
    <dsp:sp modelId="{B5AE8B20-FC43-40B0-9F2A-4071500FCFFC}">
      <dsp:nvSpPr>
        <dsp:cNvPr id="0" name=""/>
        <dsp:cNvSpPr/>
      </dsp:nvSpPr>
      <dsp:spPr>
        <a:xfrm>
          <a:off x="865146" y="2188582"/>
          <a:ext cx="810631" cy="810631"/>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6F031C0B-B2F7-48E1-A28B-24294047FADE}">
      <dsp:nvSpPr>
        <dsp:cNvPr id="0" name=""/>
        <dsp:cNvSpPr/>
      </dsp:nvSpPr>
      <dsp:spPr>
        <a:xfrm>
          <a:off x="1270461" y="3241664"/>
          <a:ext cx="6724910" cy="648505"/>
        </a:xfrm>
        <a:prstGeom prst="rect">
          <a:avLst/>
        </a:prstGeom>
        <a:solidFill>
          <a:schemeClr val="accent4">
            <a:hueOff val="-6718650"/>
            <a:satOff val="3156"/>
            <a:lumOff val="1175"/>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14751" tIns="45720" rIns="45720" bIns="45720" numCol="1" spcCol="1270" anchor="ctr" anchorCtr="0">
          <a:noAutofit/>
        </a:bodyPr>
        <a:lstStyle/>
        <a:p>
          <a:pPr marL="0" lvl="0" indent="0" algn="l" defTabSz="800100" rtl="0">
            <a:lnSpc>
              <a:spcPct val="90000"/>
            </a:lnSpc>
            <a:spcBef>
              <a:spcPct val="0"/>
            </a:spcBef>
            <a:spcAft>
              <a:spcPct val="35000"/>
            </a:spcAft>
            <a:buNone/>
          </a:pPr>
          <a:r>
            <a:rPr lang="en-US" sz="1800" b="1" i="1" u="none" strike="noStrike" kern="1200" cap="none" baseline="0" dirty="0">
              <a:latin typeface="Calibri"/>
              <a:ea typeface="Calibri"/>
              <a:cs typeface="Calibri"/>
              <a:sym typeface="Calibri"/>
            </a:rPr>
            <a:t>Provide information on how all of the safeguards are being addressed and </a:t>
          </a:r>
          <a:r>
            <a:rPr lang="en-US" sz="1800" b="1" i="1" u="none" strike="noStrike" kern="1200" cap="none" baseline="0" dirty="0">
              <a:latin typeface="Gill Sans MT" panose="020B0502020104020203" pitchFamily="34" charset="0"/>
              <a:ea typeface="Calibri"/>
              <a:cs typeface="Calibri"/>
              <a:sym typeface="Calibri"/>
            </a:rPr>
            <a:t>respected</a:t>
          </a:r>
        </a:p>
      </dsp:txBody>
      <dsp:txXfrm>
        <a:off x="1270461" y="3241664"/>
        <a:ext cx="6724910" cy="648505"/>
      </dsp:txXfrm>
    </dsp:sp>
    <dsp:sp modelId="{D2E35FE0-94D2-4AFE-8AB5-7B677E7F920C}">
      <dsp:nvSpPr>
        <dsp:cNvPr id="0" name=""/>
        <dsp:cNvSpPr/>
      </dsp:nvSpPr>
      <dsp:spPr>
        <a:xfrm>
          <a:off x="865146" y="3160601"/>
          <a:ext cx="810631" cy="810631"/>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0BB1368C-7840-44AF-861A-C5F405A2DBBD}">
      <dsp:nvSpPr>
        <dsp:cNvPr id="0" name=""/>
        <dsp:cNvSpPr/>
      </dsp:nvSpPr>
      <dsp:spPr>
        <a:xfrm>
          <a:off x="1026533" y="4214299"/>
          <a:ext cx="6968839" cy="648505"/>
        </a:xfrm>
        <a:prstGeom prst="rect">
          <a:avLst/>
        </a:prstGeom>
        <a:solidFill>
          <a:schemeClr val="accent4">
            <a:hueOff val="-8958200"/>
            <a:satOff val="4208"/>
            <a:lumOff val="1567"/>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14751" tIns="45720" rIns="45720" bIns="45720" numCol="1" spcCol="1270" anchor="ctr" anchorCtr="0">
          <a:noAutofit/>
        </a:bodyPr>
        <a:lstStyle/>
        <a:p>
          <a:pPr marL="0" lvl="0" indent="0" algn="l" defTabSz="800100" rtl="0">
            <a:lnSpc>
              <a:spcPct val="90000"/>
            </a:lnSpc>
            <a:spcBef>
              <a:spcPct val="0"/>
            </a:spcBef>
            <a:spcAft>
              <a:spcPct val="35000"/>
            </a:spcAft>
            <a:buNone/>
          </a:pPr>
          <a:r>
            <a:rPr lang="en-US" sz="1800" b="1" i="1" u="none" strike="noStrike" kern="1200" cap="none" baseline="0" dirty="0">
              <a:latin typeface="Gill Sans MT" panose="020B0502020104020203" pitchFamily="34" charset="0"/>
              <a:ea typeface="Calibri"/>
              <a:cs typeface="Calibri"/>
              <a:sym typeface="Calibri"/>
            </a:rPr>
            <a:t>Be country-driven and implemented at the national level</a:t>
          </a:r>
        </a:p>
      </dsp:txBody>
      <dsp:txXfrm>
        <a:off x="1026533" y="4214299"/>
        <a:ext cx="6968839" cy="648505"/>
      </dsp:txXfrm>
    </dsp:sp>
    <dsp:sp modelId="{E65FFDF4-6AE2-4923-9536-954EF58A76FF}">
      <dsp:nvSpPr>
        <dsp:cNvPr id="0" name=""/>
        <dsp:cNvSpPr/>
      </dsp:nvSpPr>
      <dsp:spPr>
        <a:xfrm>
          <a:off x="621217" y="4133235"/>
          <a:ext cx="810631" cy="810631"/>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D74BC1D-6D76-490B-9451-5F2ECD20064E}">
      <dsp:nvSpPr>
        <dsp:cNvPr id="0" name=""/>
        <dsp:cNvSpPr/>
      </dsp:nvSpPr>
      <dsp:spPr>
        <a:xfrm>
          <a:off x="493093" y="5186933"/>
          <a:ext cx="7502279" cy="648505"/>
        </a:xfrm>
        <a:prstGeom prst="rect">
          <a:avLst/>
        </a:prstGeom>
        <a:solidFill>
          <a:schemeClr val="accent4">
            <a:hueOff val="-11197749"/>
            <a:satOff val="5260"/>
            <a:lumOff val="195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14751" tIns="45720" rIns="45720" bIns="45720" numCol="1" spcCol="1270" anchor="ctr" anchorCtr="0">
          <a:noAutofit/>
        </a:bodyPr>
        <a:lstStyle/>
        <a:p>
          <a:pPr marL="0" lvl="0" indent="0" algn="l" defTabSz="800100" rtl="0">
            <a:lnSpc>
              <a:spcPct val="90000"/>
            </a:lnSpc>
            <a:spcBef>
              <a:spcPct val="0"/>
            </a:spcBef>
            <a:spcAft>
              <a:spcPct val="35000"/>
            </a:spcAft>
            <a:buNone/>
          </a:pPr>
          <a:r>
            <a:rPr lang="en-US" sz="1800" b="1" i="1" u="none" strike="noStrike" kern="1200" cap="none" baseline="0" dirty="0">
              <a:latin typeface="Gill Sans MT" panose="020B0502020104020203" pitchFamily="34" charset="0"/>
              <a:ea typeface="Calibri"/>
              <a:cs typeface="Calibri"/>
              <a:sym typeface="Calibri"/>
            </a:rPr>
            <a:t>Build upon existing systems, as appropriate</a:t>
          </a:r>
        </a:p>
      </dsp:txBody>
      <dsp:txXfrm>
        <a:off x="493093" y="5186933"/>
        <a:ext cx="7502279" cy="648505"/>
      </dsp:txXfrm>
    </dsp:sp>
    <dsp:sp modelId="{5877658E-ED6B-4949-ADF8-315E91F8CF3A}">
      <dsp:nvSpPr>
        <dsp:cNvPr id="0" name=""/>
        <dsp:cNvSpPr/>
      </dsp:nvSpPr>
      <dsp:spPr>
        <a:xfrm>
          <a:off x="87777" y="5105870"/>
          <a:ext cx="810631" cy="810631"/>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057C86-E46B-4853-98D9-799E0DF40734}">
      <dsp:nvSpPr>
        <dsp:cNvPr id="0" name=""/>
        <dsp:cNvSpPr/>
      </dsp:nvSpPr>
      <dsp:spPr>
        <a:xfrm>
          <a:off x="-7009641" y="-1072535"/>
          <a:ext cx="8349345" cy="8349345"/>
        </a:xfrm>
        <a:prstGeom prst="blockArc">
          <a:avLst>
            <a:gd name="adj1" fmla="val 18900000"/>
            <a:gd name="adj2" fmla="val 2700000"/>
            <a:gd name="adj3" fmla="val 259"/>
          </a:avLst>
        </a:prstGeom>
        <a:noFill/>
        <a:ln w="12700" cap="flat" cmpd="sng" algn="ctr">
          <a:solidFill>
            <a:schemeClr val="accent5">
              <a:hueOff val="0"/>
              <a:satOff val="0"/>
              <a:lumOff val="0"/>
              <a:alphaOff val="0"/>
            </a:schemeClr>
          </a:solidFill>
          <a:prstDash val="solid"/>
          <a:miter lim="800000"/>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ACBC4B66-62E6-4678-A145-F455653F4BC7}">
      <dsp:nvSpPr>
        <dsp:cNvPr id="0" name=""/>
        <dsp:cNvSpPr/>
      </dsp:nvSpPr>
      <dsp:spPr>
        <a:xfrm>
          <a:off x="415671" y="282046"/>
          <a:ext cx="7297885" cy="563844"/>
        </a:xfrm>
        <a:prstGeom prst="rect">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47552" tIns="43180" rIns="43180" bIns="43180" numCol="1" spcCol="1270" anchor="ctr" anchorCtr="0">
          <a:noAutofit/>
        </a:bodyPr>
        <a:lstStyle/>
        <a:p>
          <a:pPr marL="0" lvl="0" indent="0" algn="l" defTabSz="755650">
            <a:lnSpc>
              <a:spcPct val="90000"/>
            </a:lnSpc>
            <a:spcBef>
              <a:spcPct val="0"/>
            </a:spcBef>
            <a:spcAft>
              <a:spcPct val="35000"/>
            </a:spcAft>
            <a:buNone/>
          </a:pPr>
          <a:r>
            <a:rPr lang="en-CA" sz="1700" b="1" i="1" kern="1200"/>
            <a:t>Information on which REDD+ activities are included in the summary of information</a:t>
          </a:r>
          <a:endParaRPr lang="fr-CH" sz="1700" b="1" i="1" kern="1200" dirty="0">
            <a:latin typeface="+mn-lt"/>
          </a:endParaRPr>
        </a:p>
      </dsp:txBody>
      <dsp:txXfrm>
        <a:off x="415671" y="282046"/>
        <a:ext cx="7297885" cy="563844"/>
      </dsp:txXfrm>
    </dsp:sp>
    <dsp:sp modelId="{76494143-9028-40A9-AC49-508DC975D176}">
      <dsp:nvSpPr>
        <dsp:cNvPr id="0" name=""/>
        <dsp:cNvSpPr/>
      </dsp:nvSpPr>
      <dsp:spPr>
        <a:xfrm>
          <a:off x="82827" y="211565"/>
          <a:ext cx="704805" cy="704805"/>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3996B10A-446E-4003-8520-F96AB25618D3}">
      <dsp:nvSpPr>
        <dsp:cNvPr id="0" name=""/>
        <dsp:cNvSpPr/>
      </dsp:nvSpPr>
      <dsp:spPr>
        <a:xfrm>
          <a:off x="945841" y="1128309"/>
          <a:ext cx="6787273" cy="563844"/>
        </a:xfrm>
        <a:prstGeom prst="rect">
          <a:avLst/>
        </a:prstGeom>
        <a:solidFill>
          <a:schemeClr val="accent4">
            <a:hueOff val="-1866292"/>
            <a:satOff val="877"/>
            <a:lumOff val="327"/>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47552" tIns="43180" rIns="43180" bIns="43180" numCol="1" spcCol="1270" anchor="ctr" anchorCtr="0">
          <a:noAutofit/>
        </a:bodyPr>
        <a:lstStyle/>
        <a:p>
          <a:pPr marL="0" lvl="0" indent="0" algn="l" defTabSz="755650" rtl="0">
            <a:lnSpc>
              <a:spcPct val="90000"/>
            </a:lnSpc>
            <a:spcBef>
              <a:spcPct val="0"/>
            </a:spcBef>
            <a:spcAft>
              <a:spcPct val="35000"/>
            </a:spcAft>
            <a:buNone/>
          </a:pPr>
          <a:r>
            <a:rPr lang="en-CA" sz="1700" b="1" i="1" kern="1200"/>
            <a:t>Information on national circumstances relevant to addressing and respecting the safeguards </a:t>
          </a:r>
          <a:endParaRPr lang="en-US" sz="1700" b="1" i="1" u="none" strike="noStrike" kern="1200" cap="none" baseline="0" dirty="0">
            <a:latin typeface="+mn-lt"/>
            <a:ea typeface="Calibri"/>
            <a:cs typeface="Calibri"/>
            <a:sym typeface="Calibri"/>
          </a:endParaRPr>
        </a:p>
      </dsp:txBody>
      <dsp:txXfrm>
        <a:off x="945841" y="1128309"/>
        <a:ext cx="6787273" cy="563844"/>
      </dsp:txXfrm>
    </dsp:sp>
    <dsp:sp modelId="{F4A399DF-769C-42EE-9E34-29305757C9CA}">
      <dsp:nvSpPr>
        <dsp:cNvPr id="0" name=""/>
        <dsp:cNvSpPr/>
      </dsp:nvSpPr>
      <dsp:spPr>
        <a:xfrm>
          <a:off x="593438" y="1057828"/>
          <a:ext cx="704805" cy="704805"/>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15B31FEE-E831-4350-AD18-3E1D851D3520}">
      <dsp:nvSpPr>
        <dsp:cNvPr id="0" name=""/>
        <dsp:cNvSpPr/>
      </dsp:nvSpPr>
      <dsp:spPr>
        <a:xfrm>
          <a:off x="1225654" y="1973952"/>
          <a:ext cx="6507460" cy="563844"/>
        </a:xfrm>
        <a:prstGeom prst="rect">
          <a:avLst/>
        </a:prstGeom>
        <a:solidFill>
          <a:schemeClr val="accent4">
            <a:hueOff val="-3732583"/>
            <a:satOff val="1753"/>
            <a:lumOff val="65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47552" tIns="43180" rIns="43180" bIns="43180" numCol="1" spcCol="1270" anchor="ctr" anchorCtr="0">
          <a:noAutofit/>
        </a:bodyPr>
        <a:lstStyle/>
        <a:p>
          <a:pPr marL="0" lvl="0" indent="0" algn="l" defTabSz="755650" rtl="0">
            <a:lnSpc>
              <a:spcPct val="90000"/>
            </a:lnSpc>
            <a:spcBef>
              <a:spcPct val="0"/>
            </a:spcBef>
            <a:spcAft>
              <a:spcPct val="35000"/>
            </a:spcAft>
            <a:buNone/>
          </a:pPr>
          <a:r>
            <a:rPr lang="en-CA" sz="1700" b="1" i="1" kern="1200"/>
            <a:t>Description of each safeguard in accordance with national circumstances</a:t>
          </a:r>
          <a:endParaRPr lang="en-US" sz="1700" b="1" i="1" u="none" strike="noStrike" kern="1200" cap="none" baseline="0" dirty="0">
            <a:latin typeface="+mn-lt"/>
            <a:ea typeface="Calibri"/>
            <a:cs typeface="Calibri"/>
            <a:sym typeface="Calibri"/>
          </a:endParaRPr>
        </a:p>
      </dsp:txBody>
      <dsp:txXfrm>
        <a:off x="1225654" y="1973952"/>
        <a:ext cx="6507460" cy="563844"/>
      </dsp:txXfrm>
    </dsp:sp>
    <dsp:sp modelId="{B5AE8B20-FC43-40B0-9F2A-4071500FCFFC}">
      <dsp:nvSpPr>
        <dsp:cNvPr id="0" name=""/>
        <dsp:cNvSpPr/>
      </dsp:nvSpPr>
      <dsp:spPr>
        <a:xfrm>
          <a:off x="873251" y="1903471"/>
          <a:ext cx="704805" cy="704805"/>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6F031C0B-B2F7-48E1-A28B-24294047FADE}">
      <dsp:nvSpPr>
        <dsp:cNvPr id="0" name=""/>
        <dsp:cNvSpPr/>
      </dsp:nvSpPr>
      <dsp:spPr>
        <a:xfrm>
          <a:off x="1314996" y="2820215"/>
          <a:ext cx="6418118" cy="563844"/>
        </a:xfrm>
        <a:prstGeom prst="rect">
          <a:avLst/>
        </a:prstGeom>
        <a:solidFill>
          <a:schemeClr val="accent4">
            <a:hueOff val="-5598875"/>
            <a:satOff val="2630"/>
            <a:lumOff val="98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47552" tIns="43180" rIns="43180" bIns="43180" numCol="1" spcCol="1270" anchor="ctr" anchorCtr="0">
          <a:noAutofit/>
        </a:bodyPr>
        <a:lstStyle/>
        <a:p>
          <a:pPr marL="0" lvl="0" indent="0" algn="l" defTabSz="755650" rtl="0">
            <a:lnSpc>
              <a:spcPct val="90000"/>
            </a:lnSpc>
            <a:spcBef>
              <a:spcPct val="0"/>
            </a:spcBef>
            <a:spcAft>
              <a:spcPct val="35000"/>
            </a:spcAft>
            <a:buNone/>
          </a:pPr>
          <a:r>
            <a:rPr lang="en-CA" sz="1700" b="1" i="1" kern="1200"/>
            <a:t>Description of existing systems and processes relevant to addressing and respecting safeguards </a:t>
          </a:r>
          <a:endParaRPr lang="en-US" sz="1700" b="1" i="1" u="none" strike="noStrike" kern="1200" cap="none" baseline="0" dirty="0">
            <a:latin typeface="+mn-lt"/>
            <a:ea typeface="Calibri"/>
            <a:cs typeface="Calibri"/>
            <a:sym typeface="Calibri"/>
          </a:endParaRPr>
        </a:p>
      </dsp:txBody>
      <dsp:txXfrm>
        <a:off x="1314996" y="2820215"/>
        <a:ext cx="6418118" cy="563844"/>
      </dsp:txXfrm>
    </dsp:sp>
    <dsp:sp modelId="{D2E35FE0-94D2-4AFE-8AB5-7B677E7F920C}">
      <dsp:nvSpPr>
        <dsp:cNvPr id="0" name=""/>
        <dsp:cNvSpPr/>
      </dsp:nvSpPr>
      <dsp:spPr>
        <a:xfrm>
          <a:off x="962593" y="2749734"/>
          <a:ext cx="704805" cy="704805"/>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0BB1368C-7840-44AF-861A-C5F405A2DBBD}">
      <dsp:nvSpPr>
        <dsp:cNvPr id="0" name=""/>
        <dsp:cNvSpPr/>
      </dsp:nvSpPr>
      <dsp:spPr>
        <a:xfrm>
          <a:off x="1225654" y="3666478"/>
          <a:ext cx="6507460" cy="563844"/>
        </a:xfrm>
        <a:prstGeom prst="rect">
          <a:avLst/>
        </a:prstGeom>
        <a:solidFill>
          <a:schemeClr val="accent4">
            <a:hueOff val="-7465166"/>
            <a:satOff val="3507"/>
            <a:lumOff val="1306"/>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47552" tIns="43180" rIns="43180" bIns="43180" numCol="1" spcCol="1270" anchor="ctr" anchorCtr="0">
          <a:noAutofit/>
        </a:bodyPr>
        <a:lstStyle/>
        <a:p>
          <a:pPr marL="0" lvl="0" indent="0" algn="l" defTabSz="755650" rtl="0">
            <a:lnSpc>
              <a:spcPct val="90000"/>
            </a:lnSpc>
            <a:spcBef>
              <a:spcPct val="0"/>
            </a:spcBef>
            <a:spcAft>
              <a:spcPct val="35000"/>
            </a:spcAft>
            <a:buNone/>
          </a:pPr>
          <a:r>
            <a:rPr lang="en-CA" sz="1700" b="1" i="1" kern="1200"/>
            <a:t>Information on how each of the safeguards has been addressed and respected </a:t>
          </a:r>
          <a:endParaRPr lang="en-US" sz="1700" b="1" i="1" u="none" strike="noStrike" kern="1200" cap="none" baseline="0" dirty="0">
            <a:latin typeface="+mn-lt"/>
            <a:ea typeface="Calibri"/>
            <a:cs typeface="Calibri"/>
            <a:sym typeface="Calibri"/>
          </a:endParaRPr>
        </a:p>
      </dsp:txBody>
      <dsp:txXfrm>
        <a:off x="1225654" y="3666478"/>
        <a:ext cx="6507460" cy="563844"/>
      </dsp:txXfrm>
    </dsp:sp>
    <dsp:sp modelId="{E65FFDF4-6AE2-4923-9536-954EF58A76FF}">
      <dsp:nvSpPr>
        <dsp:cNvPr id="0" name=""/>
        <dsp:cNvSpPr/>
      </dsp:nvSpPr>
      <dsp:spPr>
        <a:xfrm>
          <a:off x="873251" y="3595997"/>
          <a:ext cx="704805" cy="704805"/>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2D74BC1D-6D76-490B-9451-5F2ECD20064E}">
      <dsp:nvSpPr>
        <dsp:cNvPr id="0" name=""/>
        <dsp:cNvSpPr/>
      </dsp:nvSpPr>
      <dsp:spPr>
        <a:xfrm>
          <a:off x="945841" y="4512121"/>
          <a:ext cx="6787273" cy="563844"/>
        </a:xfrm>
        <a:prstGeom prst="rect">
          <a:avLst/>
        </a:prstGeom>
        <a:solidFill>
          <a:schemeClr val="accent4">
            <a:hueOff val="-9331458"/>
            <a:satOff val="4383"/>
            <a:lumOff val="163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47552" tIns="43180" rIns="43180" bIns="43180" numCol="1" spcCol="1270" anchor="ctr" anchorCtr="0">
          <a:noAutofit/>
        </a:bodyPr>
        <a:lstStyle/>
        <a:p>
          <a:pPr marL="0" lvl="0" indent="0" algn="l" defTabSz="755650" rtl="0">
            <a:lnSpc>
              <a:spcPct val="90000"/>
            </a:lnSpc>
            <a:spcBef>
              <a:spcPct val="0"/>
            </a:spcBef>
            <a:spcAft>
              <a:spcPct val="35000"/>
            </a:spcAft>
            <a:buNone/>
          </a:pPr>
          <a:r>
            <a:rPr lang="en-CA" sz="1700" b="1" i="1" kern="1200"/>
            <a:t>Any other relevant information </a:t>
          </a:r>
          <a:endParaRPr lang="en-US" sz="1700" b="1" i="1" u="none" strike="noStrike" kern="1200" cap="none" baseline="0" dirty="0">
            <a:latin typeface="+mn-lt"/>
            <a:ea typeface="Calibri"/>
            <a:cs typeface="Calibri"/>
            <a:sym typeface="Calibri"/>
          </a:endParaRPr>
        </a:p>
      </dsp:txBody>
      <dsp:txXfrm>
        <a:off x="945841" y="4512121"/>
        <a:ext cx="6787273" cy="563844"/>
      </dsp:txXfrm>
    </dsp:sp>
    <dsp:sp modelId="{5877658E-ED6B-4949-ADF8-315E91F8CF3A}">
      <dsp:nvSpPr>
        <dsp:cNvPr id="0" name=""/>
        <dsp:cNvSpPr/>
      </dsp:nvSpPr>
      <dsp:spPr>
        <a:xfrm>
          <a:off x="593438" y="4441640"/>
          <a:ext cx="704805" cy="704805"/>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 modelId="{ED79527D-AF24-47C7-923A-017F5FBE4E7A}">
      <dsp:nvSpPr>
        <dsp:cNvPr id="0" name=""/>
        <dsp:cNvSpPr/>
      </dsp:nvSpPr>
      <dsp:spPr>
        <a:xfrm>
          <a:off x="435229" y="5358384"/>
          <a:ext cx="7297885" cy="563844"/>
        </a:xfrm>
        <a:prstGeom prst="rect">
          <a:avLst/>
        </a:prstGeom>
        <a:solidFill>
          <a:schemeClr val="accent4">
            <a:hueOff val="-11197749"/>
            <a:satOff val="5260"/>
            <a:lumOff val="195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47552" tIns="43180" rIns="43180" bIns="43180" numCol="1" spcCol="1270" anchor="ctr" anchorCtr="0">
          <a:noAutofit/>
        </a:bodyPr>
        <a:lstStyle/>
        <a:p>
          <a:pPr marL="0" lvl="0" indent="0" algn="l" defTabSz="755650" rtl="0">
            <a:lnSpc>
              <a:spcPct val="90000"/>
            </a:lnSpc>
            <a:spcBef>
              <a:spcPct val="0"/>
            </a:spcBef>
            <a:spcAft>
              <a:spcPct val="35000"/>
            </a:spcAft>
            <a:buNone/>
          </a:pPr>
          <a:r>
            <a:rPr lang="en-CA" sz="1700" b="1" i="1" kern="1200"/>
            <a:t>Improving information taking into account a stepwise approach </a:t>
          </a:r>
          <a:endParaRPr lang="en-US" sz="1700" b="1" i="1" u="none" strike="noStrike" kern="1200" cap="none" baseline="0" dirty="0">
            <a:latin typeface="+mn-lt"/>
            <a:ea typeface="Calibri"/>
            <a:cs typeface="Calibri"/>
            <a:sym typeface="Calibri"/>
          </a:endParaRPr>
        </a:p>
      </dsp:txBody>
      <dsp:txXfrm>
        <a:off x="435229" y="5358384"/>
        <a:ext cx="7297885" cy="563844"/>
      </dsp:txXfrm>
    </dsp:sp>
    <dsp:sp modelId="{E9B69653-C1B3-4190-9F83-E0546400353D}">
      <dsp:nvSpPr>
        <dsp:cNvPr id="0" name=""/>
        <dsp:cNvSpPr/>
      </dsp:nvSpPr>
      <dsp:spPr>
        <a:xfrm>
          <a:off x="82827" y="5287903"/>
          <a:ext cx="704805" cy="704805"/>
        </a:xfrm>
        <a:prstGeom prst="ellipse">
          <a:avLst/>
        </a:prstGeom>
        <a:solidFill>
          <a:schemeClr val="lt1">
            <a:hueOff val="0"/>
            <a:satOff val="0"/>
            <a:lumOff val="0"/>
            <a:alphaOff val="0"/>
          </a:schemeClr>
        </a:solidFill>
        <a:ln>
          <a:noFill/>
        </a:ln>
        <a:effectLst/>
        <a:scene3d>
          <a:camera prst="orthographicFront">
            <a:rot lat="0" lon="0" rev="0"/>
          </a:camera>
          <a:lightRig rig="contrasting" dir="t">
            <a:rot lat="0" lon="0" rev="1200000"/>
          </a:lightRig>
        </a:scene3d>
        <a:sp3d z="300000" contourW="12700" prstMaterial="flat">
          <a:bevelT w="177800" h="254000"/>
          <a:bevelB w="152400"/>
        </a:sp3d>
      </dsp:spPr>
      <dsp:style>
        <a:lnRef idx="0">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BF2453-B3B7-4907-9DF2-A071A99B8028}">
      <dsp:nvSpPr>
        <dsp:cNvPr id="0" name=""/>
        <dsp:cNvSpPr/>
      </dsp:nvSpPr>
      <dsp:spPr>
        <a:xfrm>
          <a:off x="1350991" y="136830"/>
          <a:ext cx="4594257" cy="4385874"/>
        </a:xfrm>
        <a:prstGeom prst="pie">
          <a:avLst>
            <a:gd name="adj1" fmla="val 16200000"/>
            <a:gd name="adj2" fmla="val 180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0" kern="1200" cap="none" spc="0">
              <a:ln w="0"/>
              <a:effectLst>
                <a:outerShdw blurRad="38100" dist="19050" dir="2700000" algn="tl" rotWithShape="0">
                  <a:schemeClr val="dk1">
                    <a:alpha val="40000"/>
                  </a:schemeClr>
                </a:outerShdw>
              </a:effectLst>
              <a:latin typeface="Garamond" panose="02020404030301010803" pitchFamily="18" charset="0"/>
            </a:rPr>
            <a:t>Institutional mandates, procedures, and capacities to ensure that the safeguards are being respected </a:t>
          </a:r>
          <a:endParaRPr lang="en-US" sz="1800" b="0" kern="1200" cap="none" spc="0" dirty="0">
            <a:ln w="0"/>
            <a:effectLst>
              <a:outerShdw blurRad="38100" dist="19050" dir="2700000" algn="tl" rotWithShape="0">
                <a:schemeClr val="dk1">
                  <a:alpha val="40000"/>
                </a:schemeClr>
              </a:outerShdw>
            </a:effectLst>
            <a:latin typeface="Garamond" panose="02020404030301010803" pitchFamily="18" charset="0"/>
          </a:endParaRPr>
        </a:p>
      </dsp:txBody>
      <dsp:txXfrm>
        <a:off x="3848845" y="946128"/>
        <a:ext cx="1558765" cy="1461958"/>
      </dsp:txXfrm>
    </dsp:sp>
    <dsp:sp modelId="{49E717BE-B013-4A57-89D3-3581320ED75F}">
      <dsp:nvSpPr>
        <dsp:cNvPr id="0" name=""/>
        <dsp:cNvSpPr/>
      </dsp:nvSpPr>
      <dsp:spPr>
        <a:xfrm>
          <a:off x="1147740" y="431496"/>
          <a:ext cx="4718242" cy="4096633"/>
        </a:xfrm>
        <a:prstGeom prst="pie">
          <a:avLst>
            <a:gd name="adj1" fmla="val 1800000"/>
            <a:gd name="adj2" fmla="val 9000000"/>
          </a:avLst>
        </a:prstGeom>
        <a:gradFill rotWithShape="0">
          <a:gsLst>
            <a:gs pos="0">
              <a:schemeClr val="accent4">
                <a:hueOff val="-5598875"/>
                <a:satOff val="2630"/>
                <a:lumOff val="980"/>
                <a:alphaOff val="0"/>
                <a:satMod val="103000"/>
                <a:lumMod val="102000"/>
                <a:tint val="94000"/>
              </a:schemeClr>
            </a:gs>
            <a:gs pos="50000">
              <a:schemeClr val="accent4">
                <a:hueOff val="-5598875"/>
                <a:satOff val="2630"/>
                <a:lumOff val="980"/>
                <a:alphaOff val="0"/>
                <a:satMod val="110000"/>
                <a:lumMod val="100000"/>
                <a:shade val="100000"/>
              </a:schemeClr>
            </a:gs>
            <a:gs pos="100000">
              <a:schemeClr val="accent4">
                <a:hueOff val="-5598875"/>
                <a:satOff val="2630"/>
                <a:lumOff val="98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0" kern="1200" cap="none" spc="0" dirty="0">
              <a:ln w="0"/>
              <a:effectLst>
                <a:outerShdw blurRad="38100" dist="19050" dir="2700000" algn="tl" rotWithShape="0">
                  <a:schemeClr val="dk1">
                    <a:alpha val="40000"/>
                  </a:schemeClr>
                </a:outerShdw>
              </a:effectLst>
              <a:latin typeface="Garamond" panose="02020404030301010803" pitchFamily="18" charset="0"/>
            </a:rPr>
            <a:t>A safeguards information system that makes information available on how REDD+ safeguards are being addressed and respected</a:t>
          </a:r>
        </a:p>
      </dsp:txBody>
      <dsp:txXfrm>
        <a:off x="2439640" y="3016277"/>
        <a:ext cx="2134442" cy="1268005"/>
      </dsp:txXfrm>
    </dsp:sp>
    <dsp:sp modelId="{E41A9015-5AE9-4F69-A063-CCE9AE6E89B3}">
      <dsp:nvSpPr>
        <dsp:cNvPr id="0" name=""/>
        <dsp:cNvSpPr/>
      </dsp:nvSpPr>
      <dsp:spPr>
        <a:xfrm>
          <a:off x="932106" y="219888"/>
          <a:ext cx="5228682" cy="4219774"/>
        </a:xfrm>
        <a:prstGeom prst="pie">
          <a:avLst>
            <a:gd name="adj1" fmla="val 9000000"/>
            <a:gd name="adj2" fmla="val 16200000"/>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0" kern="1200" cap="none" spc="0">
              <a:ln w="0"/>
              <a:effectLst>
                <a:outerShdw blurRad="38100" dist="19050" dir="2700000" algn="tl" rotWithShape="0">
                  <a:schemeClr val="dk1">
                    <a:alpha val="40000"/>
                  </a:schemeClr>
                </a:outerShdw>
              </a:effectLst>
              <a:latin typeface="Gill Sans MT" panose="020B0502020104020203" pitchFamily="34" charset="0"/>
            </a:rPr>
            <a:t>Policies, laws, and regulations which address safeguards</a:t>
          </a:r>
          <a:endParaRPr lang="en-US" sz="1800" b="0" kern="1200" cap="none" spc="0" dirty="0">
            <a:ln w="0"/>
            <a:effectLst>
              <a:outerShdw blurRad="38100" dist="19050" dir="2700000" algn="tl" rotWithShape="0">
                <a:schemeClr val="dk1">
                  <a:alpha val="40000"/>
                </a:schemeClr>
              </a:outerShdw>
            </a:effectLst>
            <a:latin typeface="Gill Sans MT" panose="020B0502020104020203" pitchFamily="34" charset="0"/>
          </a:endParaRPr>
        </a:p>
      </dsp:txBody>
      <dsp:txXfrm>
        <a:off x="1492322" y="1048772"/>
        <a:ext cx="1774017" cy="14065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4C7C9-629D-4EBC-805C-3DD319DDEEB6}">
      <dsp:nvSpPr>
        <dsp:cNvPr id="0" name=""/>
        <dsp:cNvSpPr/>
      </dsp:nvSpPr>
      <dsp:spPr>
        <a:xfrm>
          <a:off x="2749531" y="2020"/>
          <a:ext cx="5668026" cy="1213654"/>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1. Defining safeguards goals and scope of the CAS: </a:t>
          </a:r>
          <a:r>
            <a:rPr lang="en-US" sz="1600"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In this context, defining safeguards goals refers to which safeguard framework(s) the country seeks to adopt and apply to REDD+ and whether the country chooses to develop and/or include safeguards beyond those of the UNFCCC</a:t>
          </a:r>
          <a:endParaRPr lang="en-US" sz="1600" kern="1200" dirty="0">
            <a:solidFill>
              <a:schemeClr val="tx1"/>
            </a:solidFill>
            <a:latin typeface="Gill Sans MT" panose="020B0502020104020203" pitchFamily="34" charset="0"/>
          </a:endParaRPr>
        </a:p>
      </dsp:txBody>
      <dsp:txXfrm>
        <a:off x="2808777" y="61266"/>
        <a:ext cx="5549534" cy="1095162"/>
      </dsp:txXfrm>
    </dsp:sp>
    <dsp:sp modelId="{9FE86975-46FD-44F2-9827-27B2F5C3E226}">
      <dsp:nvSpPr>
        <dsp:cNvPr id="0" name=""/>
        <dsp:cNvSpPr/>
      </dsp:nvSpPr>
      <dsp:spPr>
        <a:xfrm>
          <a:off x="3548833" y="1107291"/>
          <a:ext cx="4854671" cy="4854671"/>
        </a:xfrm>
        <a:custGeom>
          <a:avLst/>
          <a:gdLst/>
          <a:ahLst/>
          <a:cxnLst/>
          <a:rect l="0" t="0" r="0" b="0"/>
          <a:pathLst>
            <a:path>
              <a:moveTo>
                <a:pt x="3326741" y="172778"/>
              </a:moveTo>
              <a:arcTo wR="2427335" hR="2427335" stAng="17504905" swAng="830368"/>
            </a:path>
          </a:pathLst>
        </a:custGeom>
        <a:noFill/>
        <a:ln w="19050" cap="flat" cmpd="sng" algn="ctr">
          <a:solidFill>
            <a:schemeClr val="accent4"/>
          </a:solidFill>
          <a:prstDash val="solid"/>
          <a:miter lim="800000"/>
          <a:tailEnd type="arrow"/>
        </a:ln>
        <a:effectLst/>
      </dsp:spPr>
      <dsp:style>
        <a:lnRef idx="3">
          <a:schemeClr val="accent4"/>
        </a:lnRef>
        <a:fillRef idx="0">
          <a:schemeClr val="accent4"/>
        </a:fillRef>
        <a:effectRef idx="2">
          <a:schemeClr val="accent4"/>
        </a:effectRef>
        <a:fontRef idx="minor">
          <a:schemeClr val="tx1"/>
        </a:fontRef>
      </dsp:style>
    </dsp:sp>
    <dsp:sp modelId="{3B115359-04B9-44E8-AB49-4813B0E29AAA}">
      <dsp:nvSpPr>
        <dsp:cNvPr id="0" name=""/>
        <dsp:cNvSpPr/>
      </dsp:nvSpPr>
      <dsp:spPr>
        <a:xfrm>
          <a:off x="5887535" y="1679268"/>
          <a:ext cx="5527224" cy="1213654"/>
        </a:xfrm>
        <a:prstGeom prst="roundRect">
          <a:avLst/>
        </a:prstGeom>
        <a:gradFill rotWithShape="0">
          <a:gsLst>
            <a:gs pos="0">
              <a:schemeClr val="accent4">
                <a:hueOff val="-2799437"/>
                <a:satOff val="1315"/>
                <a:lumOff val="490"/>
                <a:alphaOff val="0"/>
                <a:satMod val="103000"/>
                <a:lumMod val="102000"/>
                <a:tint val="94000"/>
              </a:schemeClr>
            </a:gs>
            <a:gs pos="50000">
              <a:schemeClr val="accent4">
                <a:hueOff val="-2799437"/>
                <a:satOff val="1315"/>
                <a:lumOff val="490"/>
                <a:alphaOff val="0"/>
                <a:satMod val="110000"/>
                <a:lumMod val="100000"/>
                <a:shade val="100000"/>
              </a:schemeClr>
            </a:gs>
            <a:gs pos="100000">
              <a:schemeClr val="accent4">
                <a:hueOff val="-2799437"/>
                <a:satOff val="1315"/>
                <a:lumOff val="49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Font typeface="+mj-lt"/>
            <a:buNone/>
          </a:pPr>
          <a:r>
            <a:rPr lang="en-US" sz="1600" b="1"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2. Addressing safeguards:</a:t>
          </a:r>
          <a:r>
            <a:rPr lang="en-US" sz="1600"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  A coherent body of PLRs, and associated institutional arrangements, are in place that deals with the potential benefits and risks associated with REDD+ PAMs</a:t>
          </a:r>
          <a:endParaRPr lang="en-US" sz="1600" kern="1200" dirty="0">
            <a:solidFill>
              <a:schemeClr val="tx1"/>
            </a:solidFill>
            <a:latin typeface="Gill Sans MT" panose="020B0502020104020203" pitchFamily="34" charset="0"/>
          </a:endParaRPr>
        </a:p>
      </dsp:txBody>
      <dsp:txXfrm>
        <a:off x="5946781" y="1738514"/>
        <a:ext cx="5408732" cy="1095162"/>
      </dsp:txXfrm>
    </dsp:sp>
    <dsp:sp modelId="{D1DC6AEA-C36F-4F59-8442-9C5C728020FF}">
      <dsp:nvSpPr>
        <dsp:cNvPr id="0" name=""/>
        <dsp:cNvSpPr/>
      </dsp:nvSpPr>
      <dsp:spPr>
        <a:xfrm>
          <a:off x="4497385" y="2078967"/>
          <a:ext cx="4854671" cy="4854671"/>
        </a:xfrm>
        <a:custGeom>
          <a:avLst/>
          <a:gdLst/>
          <a:ahLst/>
          <a:cxnLst/>
          <a:rect l="0" t="0" r="0" b="0"/>
          <a:pathLst>
            <a:path>
              <a:moveTo>
                <a:pt x="4416499" y="1036225"/>
              </a:moveTo>
              <a:arcTo wR="2427335" hR="2427335" stAng="19501991" swAng="1233913"/>
            </a:path>
          </a:pathLst>
        </a:custGeom>
        <a:noFill/>
        <a:ln w="19050" cap="flat" cmpd="sng" algn="ctr">
          <a:solidFill>
            <a:schemeClr val="accent4"/>
          </a:solidFill>
          <a:prstDash val="solid"/>
          <a:miter lim="800000"/>
          <a:tailEnd type="arrow"/>
        </a:ln>
        <a:effectLst/>
      </dsp:spPr>
      <dsp:style>
        <a:lnRef idx="3">
          <a:schemeClr val="accent4"/>
        </a:lnRef>
        <a:fillRef idx="0">
          <a:schemeClr val="accent4"/>
        </a:fillRef>
        <a:effectRef idx="2">
          <a:schemeClr val="accent4"/>
        </a:effectRef>
        <a:fontRef idx="minor">
          <a:schemeClr val="tx1"/>
        </a:fontRef>
      </dsp:style>
    </dsp:sp>
    <dsp:sp modelId="{4DCAB440-A4DC-4EB3-B935-FA444FDFF0E3}">
      <dsp:nvSpPr>
        <dsp:cNvPr id="0" name=""/>
        <dsp:cNvSpPr/>
      </dsp:nvSpPr>
      <dsp:spPr>
        <a:xfrm>
          <a:off x="6760769" y="4180600"/>
          <a:ext cx="4653990" cy="1213654"/>
        </a:xfrm>
        <a:prstGeom prst="roundRect">
          <a:avLst/>
        </a:prstGeom>
        <a:gradFill rotWithShape="0">
          <a:gsLst>
            <a:gs pos="0">
              <a:schemeClr val="accent4">
                <a:hueOff val="-5598875"/>
                <a:satOff val="2630"/>
                <a:lumOff val="980"/>
                <a:alphaOff val="0"/>
                <a:satMod val="103000"/>
                <a:lumMod val="102000"/>
                <a:tint val="94000"/>
              </a:schemeClr>
            </a:gs>
            <a:gs pos="50000">
              <a:schemeClr val="accent4">
                <a:hueOff val="-5598875"/>
                <a:satOff val="2630"/>
                <a:lumOff val="980"/>
                <a:alphaOff val="0"/>
                <a:satMod val="110000"/>
                <a:lumMod val="100000"/>
                <a:shade val="100000"/>
              </a:schemeClr>
            </a:gs>
            <a:gs pos="100000">
              <a:schemeClr val="accent4">
                <a:hueOff val="-5598875"/>
                <a:satOff val="2630"/>
                <a:lumOff val="98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3. Respecting safeguards: </a:t>
          </a:r>
          <a:r>
            <a:rPr lang="en-US" sz="1600"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Respecting safeguards means ensuring the effective application of relevant PLRs, through associated institutional capacities</a:t>
          </a:r>
          <a:r>
            <a:rPr lang="en-US" sz="1600" kern="1200">
              <a:solidFill>
                <a:schemeClr val="tx1"/>
              </a:solidFill>
              <a:latin typeface="Gill Sans MT" panose="020B0502020104020203" pitchFamily="34" charset="0"/>
              <a:ea typeface="Calibri" panose="020F0502020204030204" pitchFamily="34" charset="0"/>
              <a:cs typeface="Times New Roman" panose="02020603050405020304" pitchFamily="18" charset="0"/>
            </a:rPr>
            <a:t>.</a:t>
          </a:r>
          <a:endParaRPr lang="en-KE" sz="1600" kern="12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dsp:txBody>
      <dsp:txXfrm>
        <a:off x="6820015" y="4239846"/>
        <a:ext cx="4535498" cy="1095162"/>
      </dsp:txXfrm>
    </dsp:sp>
    <dsp:sp modelId="{BC36CE4C-5CA2-4490-BE0D-9D7C8821C6E8}">
      <dsp:nvSpPr>
        <dsp:cNvPr id="0" name=""/>
        <dsp:cNvSpPr/>
      </dsp:nvSpPr>
      <dsp:spPr>
        <a:xfrm>
          <a:off x="5258040" y="767273"/>
          <a:ext cx="4854671" cy="4854671"/>
        </a:xfrm>
        <a:custGeom>
          <a:avLst/>
          <a:gdLst/>
          <a:ahLst/>
          <a:cxnLst/>
          <a:rect l="0" t="0" r="0" b="0"/>
          <a:pathLst>
            <a:path>
              <a:moveTo>
                <a:pt x="3031897" y="4778179"/>
              </a:moveTo>
              <a:arcTo wR="2427335" hR="2427335" stAng="4534673" swAng="2032367"/>
            </a:path>
          </a:pathLst>
        </a:custGeom>
        <a:noFill/>
        <a:ln w="19050" cap="flat" cmpd="sng" algn="ctr">
          <a:solidFill>
            <a:schemeClr val="accent4"/>
          </a:solidFill>
          <a:prstDash val="solid"/>
          <a:miter lim="800000"/>
          <a:tailEnd type="arrow"/>
        </a:ln>
        <a:effectLst/>
      </dsp:spPr>
      <dsp:style>
        <a:lnRef idx="3">
          <a:schemeClr val="accent4"/>
        </a:lnRef>
        <a:fillRef idx="0">
          <a:schemeClr val="accent4"/>
        </a:fillRef>
        <a:effectRef idx="2">
          <a:schemeClr val="accent4"/>
        </a:effectRef>
        <a:fontRef idx="minor">
          <a:schemeClr val="tx1"/>
        </a:fontRef>
      </dsp:style>
    </dsp:sp>
    <dsp:sp modelId="{C8CD6457-2844-415F-80C2-FC6D54399815}">
      <dsp:nvSpPr>
        <dsp:cNvPr id="0" name=""/>
        <dsp:cNvSpPr/>
      </dsp:nvSpPr>
      <dsp:spPr>
        <a:xfrm>
          <a:off x="1843474" y="4440675"/>
          <a:ext cx="4626636" cy="1118528"/>
        </a:xfrm>
        <a:prstGeom prst="roundRect">
          <a:avLst/>
        </a:prstGeom>
        <a:gradFill rotWithShape="0">
          <a:gsLst>
            <a:gs pos="0">
              <a:schemeClr val="accent4">
                <a:hueOff val="-8398312"/>
                <a:satOff val="3945"/>
                <a:lumOff val="1469"/>
                <a:alphaOff val="0"/>
                <a:satMod val="103000"/>
                <a:lumMod val="102000"/>
                <a:tint val="94000"/>
              </a:schemeClr>
            </a:gs>
            <a:gs pos="50000">
              <a:schemeClr val="accent4">
                <a:hueOff val="-8398312"/>
                <a:satOff val="3945"/>
                <a:lumOff val="1469"/>
                <a:alphaOff val="0"/>
                <a:satMod val="110000"/>
                <a:lumMod val="100000"/>
                <a:shade val="100000"/>
              </a:schemeClr>
            </a:gs>
            <a:gs pos="100000">
              <a:schemeClr val="accent4">
                <a:hueOff val="-8398312"/>
                <a:satOff val="3945"/>
                <a:lumOff val="146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4. Stakeholder Engagement: </a:t>
          </a:r>
          <a:r>
            <a:rPr lang="en-US" sz="1600"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Engaging stakeholders and facilitating their informed participation in REDD+ processes - is essential for developing inclusive and transparent country approaches to safeguards</a:t>
          </a:r>
          <a:endParaRPr lang="en-US" sz="1600" kern="12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dsp:txBody>
      <dsp:txXfrm>
        <a:off x="1898076" y="4495277"/>
        <a:ext cx="4517432" cy="1009324"/>
      </dsp:txXfrm>
    </dsp:sp>
    <dsp:sp modelId="{BA505CD3-6B8B-4D48-8521-034BC1E4648E}">
      <dsp:nvSpPr>
        <dsp:cNvPr id="0" name=""/>
        <dsp:cNvSpPr/>
      </dsp:nvSpPr>
      <dsp:spPr>
        <a:xfrm>
          <a:off x="2016917" y="-263853"/>
          <a:ext cx="4854671" cy="4854671"/>
        </a:xfrm>
        <a:custGeom>
          <a:avLst/>
          <a:gdLst/>
          <a:ahLst/>
          <a:cxnLst/>
          <a:rect l="0" t="0" r="0" b="0"/>
          <a:pathLst>
            <a:path>
              <a:moveTo>
                <a:pt x="1358020" y="4606446"/>
              </a:moveTo>
              <a:arcTo wR="2427335" hR="2427335" stAng="6968264" swAng="1078367"/>
            </a:path>
          </a:pathLst>
        </a:custGeom>
        <a:noFill/>
        <a:ln w="19050" cap="flat" cmpd="sng" algn="ctr">
          <a:solidFill>
            <a:schemeClr val="accent4"/>
          </a:solidFill>
          <a:prstDash val="solid"/>
          <a:miter lim="800000"/>
          <a:tailEnd type="arrow"/>
        </a:ln>
        <a:effectLst/>
      </dsp:spPr>
      <dsp:style>
        <a:lnRef idx="3">
          <a:schemeClr val="accent4"/>
        </a:lnRef>
        <a:fillRef idx="0">
          <a:schemeClr val="accent4"/>
        </a:fillRef>
        <a:effectRef idx="2">
          <a:schemeClr val="accent4"/>
        </a:effectRef>
        <a:fontRef idx="minor">
          <a:schemeClr val="tx1"/>
        </a:fontRef>
      </dsp:style>
    </dsp:sp>
    <dsp:sp modelId="{7F011F53-4C1D-4DF4-9A3F-88D01BD278F7}">
      <dsp:nvSpPr>
        <dsp:cNvPr id="0" name=""/>
        <dsp:cNvSpPr/>
      </dsp:nvSpPr>
      <dsp:spPr>
        <a:xfrm>
          <a:off x="0" y="1884099"/>
          <a:ext cx="5031885" cy="1839948"/>
        </a:xfrm>
        <a:prstGeom prst="roundRect">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5. Summaries of safeguards information: </a:t>
          </a:r>
          <a:r>
            <a:rPr lang="en-US" sz="1600" b="1" kern="1200">
              <a:solidFill>
                <a:schemeClr val="tx1"/>
              </a:solidFill>
              <a:latin typeface="Gill Sans MT" panose="020B0502020104020203" pitchFamily="34" charset="0"/>
              <a:ea typeface="Calibri" panose="020F0502020204030204" pitchFamily="34" charset="0"/>
              <a:cs typeface="Times New Roman" panose="02020603050405020304" pitchFamily="18" charset="0"/>
            </a:rPr>
            <a:t> </a:t>
          </a:r>
          <a:r>
            <a:rPr lang="en-US" sz="1600" kern="1200">
              <a:solidFill>
                <a:schemeClr val="tx1"/>
              </a:solidFill>
              <a:latin typeface="Gill Sans MT" panose="020B0502020104020203" pitchFamily="34" charset="0"/>
              <a:ea typeface="Calibri" panose="020F0502020204030204" pitchFamily="34" charset="0"/>
              <a:cs typeface="Times New Roman" panose="02020603050405020304" pitchFamily="18" charset="0"/>
            </a:rPr>
            <a:t>SIS</a:t>
          </a:r>
          <a:r>
            <a:rPr lang="en-US" sz="1600" kern="120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rPr>
            <a:t> tools for collecting, storing, and managing information on the safeguards that are being implemented in REDD+ activities and summaries of safeguards is a document that provides an overview of the safeguards that are applied to a particular REDD+ activity). </a:t>
          </a:r>
          <a:endParaRPr lang="en-KE" sz="1600" kern="12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dsp:txBody>
      <dsp:txXfrm>
        <a:off x="89819" y="1973918"/>
        <a:ext cx="4852247" cy="1660310"/>
      </dsp:txXfrm>
    </dsp:sp>
    <dsp:sp modelId="{88F38929-0308-4034-BF38-16A12AAEAAB1}">
      <dsp:nvSpPr>
        <dsp:cNvPr id="0" name=""/>
        <dsp:cNvSpPr/>
      </dsp:nvSpPr>
      <dsp:spPr>
        <a:xfrm>
          <a:off x="3213696" y="1040469"/>
          <a:ext cx="4854671" cy="4854671"/>
        </a:xfrm>
        <a:custGeom>
          <a:avLst/>
          <a:gdLst/>
          <a:ahLst/>
          <a:cxnLst/>
          <a:rect l="0" t="0" r="0" b="0"/>
          <a:pathLst>
            <a:path>
              <a:moveTo>
                <a:pt x="745701" y="676889"/>
              </a:moveTo>
              <a:arcTo wR="2427335" hR="2427335" stAng="13568917" swAng="991592"/>
            </a:path>
          </a:pathLst>
        </a:custGeom>
        <a:noFill/>
        <a:ln w="19050" cap="flat" cmpd="sng" algn="ctr">
          <a:solidFill>
            <a:schemeClr val="accent4"/>
          </a:solidFill>
          <a:prstDash val="solid"/>
          <a:miter lim="800000"/>
          <a:tailEnd type="arrow"/>
        </a:ln>
        <a:effectLst/>
      </dsp:spPr>
      <dsp:style>
        <a:lnRef idx="3">
          <a:schemeClr val="accent4"/>
        </a:lnRef>
        <a:fillRef idx="0">
          <a:schemeClr val="accent4"/>
        </a:fillRef>
        <a:effectRef idx="2">
          <a:schemeClr val="accent4"/>
        </a:effectRef>
        <a:fontRef idx="minor">
          <a:schemeClr val="tx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6.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E560C-6D10-4992-8637-73523B3300A1}" type="datetimeFigureOut">
              <a:rPr lang="en-US" smtClean="0"/>
              <a:t>9/16/2023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5A4F3-571A-4F70-9CC0-C0B3C657291E}" type="slidenum">
              <a:rPr lang="en-US" smtClean="0"/>
              <a:t>‹#›</a:t>
            </a:fld>
            <a:endParaRPr lang="en-US"/>
          </a:p>
        </p:txBody>
      </p:sp>
    </p:spTree>
    <p:extLst>
      <p:ext uri="{BB962C8B-B14F-4D97-AF65-F5344CB8AC3E}">
        <p14:creationId xmlns:p14="http://schemas.microsoft.com/office/powerpoint/2010/main" val="209760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unfccc.int/resource/docs/2011/cop17/eng/09a02.pdf#page=16" TargetMode="External"/><Relationship Id="rId2" Type="http://schemas.openxmlformats.org/officeDocument/2006/relationships/slide" Target="../slides/slide20.xml"/><Relationship Id="rId1" Type="http://schemas.openxmlformats.org/officeDocument/2006/relationships/notesMaster" Target="../notesMasters/notesMaster1.xml"/><Relationship Id="rId5" Type="http://schemas.openxmlformats.org/officeDocument/2006/relationships/hyperlink" Target="http://unfccc.int/resource/docs/2010/cop16/eng/07a01.pdf#page=26" TargetMode="External"/><Relationship Id="rId4" Type="http://schemas.openxmlformats.org/officeDocument/2006/relationships/hyperlink" Target="http://unfccc.int/resource/docs/2010/cop16/eng/07a01.pdf#page=2"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unfccc.int/resource/docs/2010/cop16/eng/07a01.pdf#page=2"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unfccc.int/resource/docs/2010/cop16/eng/07a01.pdf#page=12"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unfccc.int/resource/docs/2010/cop16/eng/07a01.pdf#page=2"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unfccc.int/resource/docs/2011/cop17/eng/09a02.pdf#page=16"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567330A-8425-4C71-8191-B23C40483407}" type="slidenum">
              <a:rPr kumimoji="0" lang="es-ES_trad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s-ES_trad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899925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9698" name="Shape 803"/>
          <p:cNvSpPr>
            <a:spLocks noGrp="1"/>
          </p:cNvSpPr>
          <p:nvPr>
            <p:ph type="sldNum" sz="quarter" idx="5"/>
          </p:nvPr>
        </p:nvSpPr>
        <p:spPr bwMode="auto">
          <a:xfrm>
            <a:off x="3884613" y="8685213"/>
            <a:ext cx="2971800"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fontAlgn="base" hangingPunct="1">
              <a:spcBef>
                <a:spcPct val="0"/>
              </a:spcBef>
              <a:spcAft>
                <a:spcPct val="0"/>
              </a:spcAft>
              <a:buSzPct val="25000"/>
            </a:pPr>
            <a:fld id="{62F5BD6A-F939-431B-917B-679665D3FFEF}" type="slidenum">
              <a:rPr lang="en-US" altLang="fr-FR" smtClean="0">
                <a:solidFill>
                  <a:srgbClr val="000000"/>
                </a:solidFill>
                <a:latin typeface="Arial" pitchFamily="34" charset="0"/>
                <a:cs typeface="Arial" pitchFamily="34" charset="0"/>
                <a:sym typeface="Arial" pitchFamily="34" charset="0"/>
              </a:rPr>
              <a:pPr eaLnBrk="1" fontAlgn="base" hangingPunct="1">
                <a:spcBef>
                  <a:spcPct val="0"/>
                </a:spcBef>
                <a:spcAft>
                  <a:spcPct val="0"/>
                </a:spcAft>
                <a:buSzPct val="25000"/>
              </a:pPr>
              <a:t>20</a:t>
            </a:fld>
            <a:endParaRPr lang="en-US" altLang="fr-FR">
              <a:solidFill>
                <a:srgbClr val="000000"/>
              </a:solidFill>
              <a:latin typeface="Arial" pitchFamily="34" charset="0"/>
              <a:cs typeface="Arial" pitchFamily="34" charset="0"/>
              <a:sym typeface="Arial" pitchFamily="34" charset="0"/>
            </a:endParaRPr>
          </a:p>
        </p:txBody>
      </p:sp>
      <p:sp>
        <p:nvSpPr>
          <p:cNvPr id="29699" name="Shape 804"/>
          <p:cNvSpPr>
            <a:spLocks noGrp="1" noRot="1" noChangeAspect="1" noTextEdit="1"/>
          </p:cNvSpPr>
          <p:nvPr>
            <p:ph type="sldImg" idx="2"/>
          </p:nvPr>
        </p:nvSpPr>
        <p:spPr bwMode="auto">
          <a:xfrm>
            <a:off x="385763" y="687388"/>
            <a:ext cx="6092825" cy="3427412"/>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miter lim="800000"/>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29700" name="Shape 805"/>
          <p:cNvSpPr>
            <a:spLocks noGrp="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numCol="1" anchor="t" anchorCtr="0" compatLnSpc="1">
            <a:prstTxWarp prst="textNoShape">
              <a:avLst/>
            </a:prstTxWarp>
          </a:bodyPr>
          <a:lstStyle/>
          <a:p>
            <a:pPr eaLnBrk="1" hangingPunct="1">
              <a:spcBef>
                <a:spcPct val="0"/>
              </a:spcBef>
            </a:pPr>
            <a:endParaRPr lang="en-US" altLang="en-US" sz="900">
              <a:solidFill>
                <a:srgbClr val="000000"/>
              </a:solidFill>
              <a:ea typeface="Calibri" pitchFamily="34" charset="0"/>
              <a:cs typeface="Calibri" pitchFamily="34" charset="0"/>
              <a:sym typeface="Calibri" pitchFamily="34" charset="0"/>
            </a:endParaRPr>
          </a:p>
          <a:p>
            <a:pPr eaLnBrk="1" hangingPunct="1">
              <a:spcBef>
                <a:spcPct val="0"/>
              </a:spcBef>
              <a:buClr>
                <a:srgbClr val="000000"/>
              </a:buClr>
              <a:buFontTx/>
              <a:buChar char="•"/>
            </a:pPr>
            <a:r>
              <a:rPr lang="en-US" altLang="en-US" sz="900">
                <a:solidFill>
                  <a:srgbClr val="000000"/>
                </a:solidFill>
                <a:ea typeface="Calibri" pitchFamily="34" charset="0"/>
                <a:cs typeface="Calibri" pitchFamily="34" charset="0"/>
                <a:sym typeface="Calibri" pitchFamily="34" charset="0"/>
              </a:rPr>
              <a:t>Decision </a:t>
            </a:r>
            <a:r>
              <a:rPr lang="en-US" altLang="en-US" sz="900" u="sng">
                <a:solidFill>
                  <a:schemeClr val="hlink"/>
                </a:solidFill>
                <a:ea typeface="Calibri" pitchFamily="34" charset="0"/>
                <a:cs typeface="Calibri" pitchFamily="34" charset="0"/>
                <a:sym typeface="Calibri" pitchFamily="34" charset="0"/>
                <a:hlinkClick r:id="rId3"/>
              </a:rPr>
              <a:t>12/CP.17</a:t>
            </a:r>
            <a:r>
              <a:rPr lang="en-US" altLang="en-US" sz="900">
                <a:solidFill>
                  <a:srgbClr val="000000"/>
                </a:solidFill>
                <a:ea typeface="Calibri" pitchFamily="34" charset="0"/>
                <a:cs typeface="Calibri" pitchFamily="34" charset="0"/>
                <a:sym typeface="Calibri" pitchFamily="34" charset="0"/>
              </a:rPr>
              <a:t> (Durban) on providing information on how safeguards are addressed and respected states that Parties undertaking REDD+ activities “…</a:t>
            </a:r>
            <a:r>
              <a:rPr lang="en-US" altLang="en-US" sz="900" i="1">
                <a:solidFill>
                  <a:srgbClr val="000000"/>
                </a:solidFill>
                <a:ea typeface="Calibri" pitchFamily="34" charset="0"/>
                <a:cs typeface="Calibri" pitchFamily="34" charset="0"/>
                <a:sym typeface="Calibri" pitchFamily="34" charset="0"/>
              </a:rPr>
              <a:t>should provide a summary of information on how the safeguards in </a:t>
            </a:r>
            <a:r>
              <a:rPr lang="en-US" altLang="en-US" sz="900" i="1" u="sng">
                <a:solidFill>
                  <a:schemeClr val="hlink"/>
                </a:solidFill>
                <a:ea typeface="Calibri" pitchFamily="34" charset="0"/>
                <a:cs typeface="Calibri" pitchFamily="34" charset="0"/>
                <a:sym typeface="Calibri" pitchFamily="34" charset="0"/>
                <a:hlinkClick r:id="rId4"/>
              </a:rPr>
              <a:t>1/CP.16</a:t>
            </a:r>
            <a:r>
              <a:rPr lang="en-US" altLang="en-US" sz="900" i="1">
                <a:solidFill>
                  <a:srgbClr val="000000"/>
                </a:solidFill>
                <a:ea typeface="Calibri" pitchFamily="34" charset="0"/>
                <a:cs typeface="Calibri" pitchFamily="34" charset="0"/>
                <a:sym typeface="Calibri" pitchFamily="34" charset="0"/>
              </a:rPr>
              <a:t> </a:t>
            </a:r>
            <a:r>
              <a:rPr lang="en-US" altLang="en-US" sz="900" i="1" u="sng">
                <a:solidFill>
                  <a:schemeClr val="hlink"/>
                </a:solidFill>
                <a:ea typeface="Calibri" pitchFamily="34" charset="0"/>
                <a:cs typeface="Calibri" pitchFamily="34" charset="0"/>
                <a:sym typeface="Calibri" pitchFamily="34" charset="0"/>
                <a:hlinkClick r:id="rId5"/>
              </a:rPr>
              <a:t>appendix I</a:t>
            </a:r>
            <a:r>
              <a:rPr lang="en-US" altLang="en-US" sz="900" i="1">
                <a:solidFill>
                  <a:srgbClr val="000000"/>
                </a:solidFill>
                <a:ea typeface="Calibri" pitchFamily="34" charset="0"/>
                <a:cs typeface="Calibri" pitchFamily="34" charset="0"/>
                <a:sym typeface="Calibri" pitchFamily="34" charset="0"/>
              </a:rPr>
              <a:t>, are being addressed and respected throughout the implementation of the activities</a:t>
            </a:r>
            <a:r>
              <a:rPr lang="en-US" altLang="en-US" sz="900">
                <a:solidFill>
                  <a:srgbClr val="000000"/>
                </a:solidFill>
                <a:ea typeface="Calibri" pitchFamily="34" charset="0"/>
                <a:cs typeface="Calibri" pitchFamily="34" charset="0"/>
                <a:sym typeface="Calibri" pitchFamily="34" charset="0"/>
              </a:rPr>
              <a:t>.” The decision states that this summary of information should be provided periodically and be included in national communications.</a:t>
            </a:r>
          </a:p>
          <a:p>
            <a:pPr eaLnBrk="1" hangingPunct="1">
              <a:spcBef>
                <a:spcPct val="0"/>
              </a:spcBef>
              <a:buClr>
                <a:srgbClr val="000000"/>
              </a:buClr>
              <a:buFontTx/>
              <a:buChar char="•"/>
            </a:pPr>
            <a:endParaRPr lang="en-US" altLang="en-US" sz="900">
              <a:solidFill>
                <a:srgbClr val="000000"/>
              </a:solidFill>
              <a:ea typeface="Calibri" pitchFamily="34" charset="0"/>
              <a:cs typeface="Calibri" pitchFamily="34" charset="0"/>
              <a:sym typeface="Calibri" pitchFamily="34" charset="0"/>
            </a:endParaRPr>
          </a:p>
          <a:p>
            <a:pPr eaLnBrk="1" hangingPunct="1">
              <a:spcBef>
                <a:spcPct val="0"/>
              </a:spcBef>
              <a:buClr>
                <a:srgbClr val="000000"/>
              </a:buClr>
              <a:buFontTx/>
              <a:buChar char="•"/>
            </a:pPr>
            <a:r>
              <a:rPr lang="fr-FR" altLang="en-US" sz="900"/>
              <a:t>Convient que les systèmes de communication d’informations sur la manière dont les garanties visées à l’appendice I de la décision 1/CP.16 sont prises en compte et respectées doivent, compte tenu de la situation des pays et de leurs capacités respectives, et dans le respect de leur souveraineté et leur législation, des obligations et accords internationaux pertinents et du souci de l’égalité entre les sexes: </a:t>
            </a:r>
          </a:p>
          <a:p>
            <a:pPr eaLnBrk="1" hangingPunct="1">
              <a:spcBef>
                <a:spcPct val="0"/>
              </a:spcBef>
              <a:buClr>
                <a:srgbClr val="000000"/>
              </a:buClr>
              <a:buFontTx/>
              <a:buAutoNum type="alphaLcParenR"/>
            </a:pPr>
            <a:r>
              <a:rPr lang="fr-FR" altLang="en-US" sz="900"/>
              <a:t>Respecter les principes énoncés au paragraphe 1 de l’appendice I de la décision 1/CP.16; </a:t>
            </a:r>
          </a:p>
          <a:p>
            <a:pPr eaLnBrk="1" hangingPunct="1">
              <a:spcBef>
                <a:spcPct val="0"/>
              </a:spcBef>
              <a:buClr>
                <a:srgbClr val="000000"/>
              </a:buClr>
              <a:buFontTx/>
              <a:buAutoNum type="alphaLcParenR"/>
            </a:pPr>
            <a:r>
              <a:rPr lang="fr-FR" altLang="en-US" sz="900"/>
              <a:t>Fournir des informations transparentes et cohérentes, accessibles à toutes les parties prenantes concernées et régulièrement mises à jour; </a:t>
            </a:r>
          </a:p>
          <a:p>
            <a:pPr eaLnBrk="1" hangingPunct="1">
              <a:spcBef>
                <a:spcPct val="0"/>
              </a:spcBef>
              <a:buClr>
                <a:srgbClr val="000000"/>
              </a:buClr>
              <a:buFontTx/>
              <a:buAutoNum type="alphaLcParenR"/>
            </a:pPr>
            <a:r>
              <a:rPr lang="fr-FR" altLang="en-US" sz="900"/>
              <a:t>Être transparents et suffisamment flexibles pour être progressivement améliorés</a:t>
            </a:r>
          </a:p>
          <a:p>
            <a:pPr eaLnBrk="1" hangingPunct="1">
              <a:spcBef>
                <a:spcPct val="0"/>
              </a:spcBef>
              <a:buClr>
                <a:srgbClr val="000000"/>
              </a:buClr>
              <a:buFontTx/>
              <a:buAutoNum type="alphaLcParenR"/>
            </a:pPr>
            <a:r>
              <a:rPr lang="fr-FR" altLang="en-US" sz="900"/>
              <a:t>Apporter des informations sur la manière dont toutes les garanties visées à l’appendice I de la décision 1/CP.16 sont prises en compte et respectées; </a:t>
            </a:r>
          </a:p>
          <a:p>
            <a:pPr eaLnBrk="1" hangingPunct="1">
              <a:spcBef>
                <a:spcPct val="0"/>
              </a:spcBef>
              <a:buClr>
                <a:srgbClr val="000000"/>
              </a:buClr>
              <a:buFontTx/>
              <a:buAutoNum type="alphaLcParenR"/>
            </a:pPr>
            <a:r>
              <a:rPr lang="fr-FR" altLang="en-US" sz="900"/>
              <a:t>Suivre une démarche impulsée par les pays et être mis en œuvre au niveau national; </a:t>
            </a:r>
          </a:p>
          <a:p>
            <a:pPr eaLnBrk="1" hangingPunct="1">
              <a:spcBef>
                <a:spcPct val="0"/>
              </a:spcBef>
              <a:buClr>
                <a:srgbClr val="000000"/>
              </a:buClr>
              <a:buFontTx/>
              <a:buAutoNum type="alphaLcParenR"/>
            </a:pPr>
            <a:r>
              <a:rPr lang="fr-FR" altLang="en-US" sz="900"/>
              <a:t>S’appuyer sur les systèmes existants, le cas échéant; </a:t>
            </a:r>
            <a:endParaRPr lang="en-US" altLang="en-US" sz="900">
              <a:solidFill>
                <a:srgbClr val="000000"/>
              </a:solidFill>
              <a:ea typeface="Calibri" pitchFamily="34" charset="0"/>
              <a:cs typeface="Calibri" pitchFamily="34" charset="0"/>
              <a:sym typeface="Calibri" pitchFamily="34" charset="0"/>
            </a:endParaRPr>
          </a:p>
          <a:p>
            <a:pPr eaLnBrk="1" hangingPunct="1">
              <a:spcBef>
                <a:spcPct val="0"/>
              </a:spcBef>
              <a:buClr>
                <a:srgbClr val="000000"/>
              </a:buClr>
            </a:pPr>
            <a:endParaRPr lang="en-US" altLang="en-US" sz="900">
              <a:solidFill>
                <a:srgbClr val="000000"/>
              </a:solidFill>
              <a:ea typeface="Calibri" pitchFamily="34" charset="0"/>
              <a:cs typeface="Calibri" pitchFamily="34" charset="0"/>
              <a:sym typeface="Calibri" pitchFamily="34" charset="0"/>
            </a:endParaRPr>
          </a:p>
          <a:p>
            <a:pPr eaLnBrk="1" hangingPunct="1">
              <a:spcBef>
                <a:spcPct val="0"/>
              </a:spcBef>
              <a:buClr>
                <a:srgbClr val="000000"/>
              </a:buClr>
              <a:buFontTx/>
              <a:buChar char="•"/>
            </a:pPr>
            <a:r>
              <a:rPr lang="en-US" altLang="en-US" sz="900">
                <a:solidFill>
                  <a:srgbClr val="000000"/>
                </a:solidFill>
                <a:ea typeface="Calibri" pitchFamily="34" charset="0"/>
                <a:cs typeface="Calibri" pitchFamily="34" charset="0"/>
                <a:sym typeface="Calibri" pitchFamily="34" charset="0"/>
              </a:rPr>
              <a:t>Both the Cancun and Durban decisions on SIS are broad and leave considerable flexibility for Parties on how to implement them in practice</a:t>
            </a:r>
          </a:p>
          <a:p>
            <a:pPr eaLnBrk="1" hangingPunct="1">
              <a:spcBef>
                <a:spcPct val="0"/>
              </a:spcBef>
              <a:buClr>
                <a:srgbClr val="000000"/>
              </a:buClr>
            </a:pPr>
            <a:endParaRPr lang="en-US" altLang="en-US" sz="900">
              <a:solidFill>
                <a:srgbClr val="000000"/>
              </a:solidFill>
              <a:ea typeface="Calibri" pitchFamily="34" charset="0"/>
              <a:cs typeface="Calibri" pitchFamily="34" charset="0"/>
              <a:sym typeface="Calibri" pitchFamily="34" charset="0"/>
            </a:endParaRPr>
          </a:p>
          <a:p>
            <a:pPr eaLnBrk="1" hangingPunct="1">
              <a:spcBef>
                <a:spcPct val="0"/>
              </a:spcBef>
              <a:buClr>
                <a:srgbClr val="000000"/>
              </a:buClr>
              <a:buFontTx/>
              <a:buChar char="•"/>
            </a:pPr>
            <a:r>
              <a:rPr lang="en-US" altLang="en-US" sz="900">
                <a:solidFill>
                  <a:srgbClr val="000000"/>
                </a:solidFill>
                <a:ea typeface="Calibri" pitchFamily="34" charset="0"/>
                <a:cs typeface="Calibri" pitchFamily="34" charset="0"/>
                <a:sym typeface="Calibri" pitchFamily="34" charset="0"/>
              </a:rPr>
              <a:t>There is potential for future UNFCCC decisions to provide more detailed guidance related to SIS transparency, consistency, comprehensiveness and effectiveness, as well as the content and structure of safeguards information summaries.</a:t>
            </a:r>
          </a:p>
          <a:p>
            <a:pPr eaLnBrk="1" hangingPunct="1">
              <a:spcBef>
                <a:spcPct val="0"/>
              </a:spcBef>
            </a:pPr>
            <a:endParaRPr lang="en-US" altLang="en-US" sz="900">
              <a:solidFill>
                <a:srgbClr val="000000"/>
              </a:solidFill>
              <a:ea typeface="Calibri" pitchFamily="34" charset="0"/>
              <a:cs typeface="Calibri" pitchFamily="34" charset="0"/>
              <a:sym typeface="Calibri" pitchFamily="34" charset="0"/>
            </a:endParaRPr>
          </a:p>
          <a:p>
            <a:pPr eaLnBrk="1" hangingPunct="1">
              <a:spcBef>
                <a:spcPct val="0"/>
              </a:spcBef>
              <a:buSzPct val="25000"/>
            </a:pPr>
            <a:r>
              <a:rPr lang="en-US" altLang="en-US" sz="900">
                <a:solidFill>
                  <a:srgbClr val="000000"/>
                </a:solidFill>
                <a:ea typeface="Calibri" pitchFamily="34" charset="0"/>
                <a:cs typeface="Calibri" pitchFamily="34" charset="0"/>
                <a:sym typeface="Calibri" pitchFamily="34" charset="0"/>
              </a:rPr>
              <a:t> </a:t>
            </a:r>
          </a:p>
        </p:txBody>
      </p:sp>
    </p:spTree>
    <p:extLst>
      <p:ext uri="{BB962C8B-B14F-4D97-AF65-F5344CB8AC3E}">
        <p14:creationId xmlns:p14="http://schemas.microsoft.com/office/powerpoint/2010/main" val="27175271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tLang="en-US"/>
              <a:t>Calendrier et fréquence de présentation des résumés des informations relatives à la manière dont les garanties visées à l’appendice I de la décision 1/CP.16 sont prises en compte et respectées</a:t>
            </a:r>
          </a:p>
          <a:p>
            <a:pPr eaLnBrk="1" hangingPunct="1"/>
            <a:endParaRPr lang="en-US" altLang="en-US"/>
          </a:p>
          <a:p>
            <a:pPr eaLnBrk="1" hangingPunct="1"/>
            <a:r>
              <a:rPr lang="en-US" altLang="en-US"/>
              <a:t>… </a:t>
            </a:r>
            <a:r>
              <a:rPr lang="fr-FR" altLang="en-US"/>
              <a:t>fourni de façon périodique et figure dans les communications nationales, ou être transmis par les voies de communication approuvées par la Conférence des Parties</a:t>
            </a:r>
          </a:p>
          <a:p>
            <a:pPr eaLnBrk="1" hangingPunct="1"/>
            <a:endParaRPr lang="en-US" altLang="en-US"/>
          </a:p>
          <a:p>
            <a:pPr eaLnBrk="1" hangingPunct="1"/>
            <a:r>
              <a:rPr lang="en-US" altLang="en-US"/>
              <a:t>… </a:t>
            </a:r>
            <a:r>
              <a:rPr lang="fr-FR" altLang="en-US"/>
              <a:t>la fréquence de présentation des résumés ultérieurs devra être conforme aux dispositions relatives à la présentation des communications nationales</a:t>
            </a:r>
          </a:p>
        </p:txBody>
      </p:sp>
      <p:sp>
        <p:nvSpPr>
          <p:cNvPr id="4" name="Slide Number Placeholder 3"/>
          <p:cNvSpPr>
            <a:spLocks noGrp="1"/>
          </p:cNvSpPr>
          <p:nvPr>
            <p:ph type="sldNum" sz="quarter" idx="5"/>
          </p:nvPr>
        </p:nvSpPr>
        <p:spPr/>
        <p:txBody>
          <a:bodyPr/>
          <a:lstStyle/>
          <a:p>
            <a:pPr>
              <a:defRPr/>
            </a:pPr>
            <a:fld id="{D02BBCA0-0206-4B04-8079-6BB318E0E658}" type="slidenum">
              <a:rPr lang="fr-CH" smtClean="0"/>
              <a:pPr>
                <a:defRPr/>
              </a:pPr>
              <a:t>21</a:t>
            </a:fld>
            <a:endParaRPr lang="fr-CH"/>
          </a:p>
        </p:txBody>
      </p:sp>
    </p:spTree>
    <p:extLst>
      <p:ext uri="{BB962C8B-B14F-4D97-AF65-F5344CB8AC3E}">
        <p14:creationId xmlns:p14="http://schemas.microsoft.com/office/powerpoint/2010/main" val="19794874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6" name="Shape 80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buSzPct val="25000"/>
            </a:pPr>
            <a:fld id="{0188951F-B876-498B-A976-CCB8495B0A44}" type="slidenum">
              <a:rPr lang="en-US" altLang="en-US" smtClean="0">
                <a:solidFill>
                  <a:srgbClr val="000000"/>
                </a:solidFill>
                <a:latin typeface="Arial" pitchFamily="34" charset="0"/>
                <a:sym typeface="Arial" pitchFamily="34" charset="0"/>
              </a:rPr>
              <a:pPr>
                <a:spcBef>
                  <a:spcPct val="0"/>
                </a:spcBef>
                <a:buSzPct val="25000"/>
              </a:pPr>
              <a:t>22</a:t>
            </a:fld>
            <a:endParaRPr lang="en-US" altLang="en-US">
              <a:solidFill>
                <a:srgbClr val="000000"/>
              </a:solidFill>
              <a:latin typeface="Arial" pitchFamily="34" charset="0"/>
              <a:sym typeface="Arial" pitchFamily="34" charset="0"/>
            </a:endParaRPr>
          </a:p>
        </p:txBody>
      </p:sp>
      <p:sp>
        <p:nvSpPr>
          <p:cNvPr id="36867" name="Shape 804"/>
          <p:cNvSpPr>
            <a:spLocks noGrp="1" noRot="1" noChangeAspect="1" noTextEdit="1"/>
          </p:cNvSpPr>
          <p:nvPr>
            <p:ph type="sldImg" idx="2"/>
          </p:nvPr>
        </p:nvSpPr>
        <p:spPr bwMode="auto">
          <a:xfrm>
            <a:off x="385763" y="687388"/>
            <a:ext cx="6092825" cy="3427412"/>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miter lim="800000"/>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805" name="Shape 805"/>
          <p:cNvSpPr txBox="1">
            <a:spLocks noGrp="1"/>
          </p:cNvSpPr>
          <p:nvPr>
            <p:ph type="body" idx="1"/>
          </p:nvPr>
        </p:nvSpPr>
        <p:spPr>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n-GB" sz="900" dirty="0">
                <a:solidFill>
                  <a:schemeClr val="dk1"/>
                </a:solidFill>
                <a:ea typeface="Calibri"/>
                <a:cs typeface="Calibri"/>
                <a:sym typeface="Calibri"/>
              </a:rPr>
              <a:t>Red -	Countries ‘</a:t>
            </a:r>
            <a:r>
              <a:rPr lang="en-GB" sz="900" i="1" dirty="0">
                <a:solidFill>
                  <a:schemeClr val="dk1"/>
                </a:solidFill>
                <a:ea typeface="Calibri"/>
                <a:cs typeface="Calibri"/>
                <a:sym typeface="Calibri"/>
              </a:rPr>
              <a:t>should</a:t>
            </a:r>
            <a:r>
              <a:rPr lang="en-GB" sz="900" dirty="0">
                <a:solidFill>
                  <a:schemeClr val="dk1"/>
                </a:solidFill>
                <a:ea typeface="Calibri"/>
                <a:cs typeface="Calibri"/>
                <a:sym typeface="Calibri"/>
              </a:rPr>
              <a:t>’’ provide this information</a:t>
            </a:r>
          </a:p>
          <a:p>
            <a:pPr marL="171450" indent="-171450" eaLnBrk="1" fontAlgn="auto" hangingPunct="1">
              <a:spcBef>
                <a:spcPts val="0"/>
              </a:spcBef>
              <a:spcAft>
                <a:spcPts val="0"/>
              </a:spcAft>
              <a:buClr>
                <a:schemeClr val="dk1"/>
              </a:buClr>
              <a:buSzPct val="100000"/>
              <a:buFont typeface="Arial"/>
              <a:buChar char="•"/>
              <a:defRPr/>
            </a:pPr>
            <a:r>
              <a:rPr lang="en-GB" sz="900" dirty="0">
                <a:solidFill>
                  <a:schemeClr val="dk1"/>
                </a:solidFill>
                <a:ea typeface="Calibri"/>
                <a:cs typeface="Calibri"/>
                <a:sym typeface="Calibri"/>
              </a:rPr>
              <a:t>Orange -	Countries are ‘</a:t>
            </a:r>
            <a:r>
              <a:rPr lang="en-GB" sz="900" i="1" dirty="0">
                <a:solidFill>
                  <a:schemeClr val="dk1"/>
                </a:solidFill>
                <a:ea typeface="Calibri"/>
                <a:cs typeface="Calibri"/>
                <a:sym typeface="Calibri"/>
              </a:rPr>
              <a:t>strongly encouraged’ </a:t>
            </a:r>
            <a:r>
              <a:rPr lang="en-GB" sz="900" dirty="0">
                <a:solidFill>
                  <a:schemeClr val="dk1"/>
                </a:solidFill>
                <a:ea typeface="Calibri"/>
                <a:cs typeface="Calibri"/>
                <a:sym typeface="Calibri"/>
              </a:rPr>
              <a:t>to provide this information</a:t>
            </a:r>
          </a:p>
          <a:p>
            <a:pPr marL="171450" indent="-171450" eaLnBrk="1" fontAlgn="auto" hangingPunct="1">
              <a:spcBef>
                <a:spcPts val="0"/>
              </a:spcBef>
              <a:spcAft>
                <a:spcPts val="0"/>
              </a:spcAft>
              <a:buClr>
                <a:schemeClr val="dk1"/>
              </a:buClr>
              <a:buSzPct val="100000"/>
              <a:buFont typeface="Arial"/>
              <a:buChar char="•"/>
              <a:defRPr/>
            </a:pPr>
            <a:r>
              <a:rPr lang="en-GB" sz="900" dirty="0">
                <a:solidFill>
                  <a:srgbClr val="00B050"/>
                </a:solidFill>
                <a:ea typeface="Calibri"/>
                <a:cs typeface="Calibri"/>
                <a:sym typeface="Calibri"/>
              </a:rPr>
              <a:t>Green -	Countries are ‘</a:t>
            </a:r>
            <a:r>
              <a:rPr lang="en-GB" sz="900" i="1" dirty="0">
                <a:solidFill>
                  <a:srgbClr val="00B050"/>
                </a:solidFill>
                <a:ea typeface="Calibri"/>
                <a:cs typeface="Calibri"/>
                <a:sym typeface="Calibri"/>
              </a:rPr>
              <a:t>encouraged</a:t>
            </a:r>
            <a:r>
              <a:rPr lang="en-GB" sz="900" dirty="0">
                <a:solidFill>
                  <a:srgbClr val="00B050"/>
                </a:solidFill>
                <a:ea typeface="Calibri"/>
                <a:cs typeface="Calibri"/>
                <a:sym typeface="Calibri"/>
              </a:rPr>
              <a:t>’’ to provide this information</a:t>
            </a:r>
          </a:p>
          <a:p>
            <a:pPr marL="171450" indent="-171450" eaLnBrk="1" fontAlgn="auto" hangingPunct="1">
              <a:spcBef>
                <a:spcPts val="0"/>
              </a:spcBef>
              <a:spcAft>
                <a:spcPts val="0"/>
              </a:spcAft>
              <a:buClr>
                <a:schemeClr val="dk1"/>
              </a:buClr>
              <a:buSzPct val="100000"/>
              <a:buFont typeface="Arial"/>
              <a:buChar char="•"/>
              <a:defRPr/>
            </a:pPr>
            <a:endParaRPr lang="en-GB" sz="900" dirty="0">
              <a:solidFill>
                <a:srgbClr val="00B050"/>
              </a:solidFill>
              <a:ea typeface="Calibri"/>
              <a:cs typeface="Calibri"/>
              <a:sym typeface="Calibri"/>
            </a:endParaRPr>
          </a:p>
          <a:p>
            <a:pPr eaLnBrk="1" fontAlgn="auto" hangingPunct="1">
              <a:spcBef>
                <a:spcPts val="0"/>
              </a:spcBef>
              <a:spcAft>
                <a:spcPts val="0"/>
              </a:spcAft>
              <a:buClr>
                <a:schemeClr val="dk1"/>
              </a:buClr>
              <a:buSzPct val="100000"/>
              <a:buFont typeface="Arial"/>
              <a:buNone/>
              <a:defRPr/>
            </a:pPr>
            <a:r>
              <a:rPr lang="en-GB" sz="900" dirty="0">
                <a:solidFill>
                  <a:srgbClr val="00B050"/>
                </a:solidFill>
                <a:ea typeface="Calibri"/>
                <a:cs typeface="Calibri"/>
                <a:sym typeface="Calibri"/>
              </a:rPr>
              <a:t>Colour coding used throughout in slide titles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3554" name="Shape 90">
            <a:extLst>
              <a:ext uri="{FF2B5EF4-FFF2-40B4-BE49-F238E27FC236}">
                <a16:creationId xmlns:a16="http://schemas.microsoft.com/office/drawing/2014/main" id="{E8BC1754-831E-280B-0D43-6CC50089419E}"/>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91" name="Shape 91">
            <a:extLst>
              <a:ext uri="{FF2B5EF4-FFF2-40B4-BE49-F238E27FC236}">
                <a16:creationId xmlns:a16="http://schemas.microsoft.com/office/drawing/2014/main" id="{FC5708D9-C92D-737A-FC84-D5896EA339C0}"/>
              </a:ext>
            </a:extLst>
          </p:cNvPr>
          <p:cNvSpPr txBox="1">
            <a:spLocks noGrp="1"/>
          </p:cNvSpPr>
          <p:nvPr>
            <p:ph type="body" idx="1"/>
          </p:nvPr>
        </p:nvSpPr>
        <p:spPr>
          <a:xfrm>
            <a:off x="685800" y="4343400"/>
            <a:ext cx="5486400" cy="4114800"/>
          </a:xfrm>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Other safeguards examples relevant in the REDD+ context include:</a:t>
            </a:r>
          </a:p>
          <a:p>
            <a:pPr marL="628650" lvl="1"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World Bank Operational Policies (currently under revision)</a:t>
            </a:r>
          </a:p>
          <a:p>
            <a:pPr marL="628650" lvl="1"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Green Climate Fund (GCF) operational modalities (TBD)</a:t>
            </a:r>
          </a:p>
          <a:p>
            <a:pPr marL="628650" lvl="1"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Bi-lateral donor/buyer of results-based payments requirements</a:t>
            </a:r>
          </a:p>
          <a:p>
            <a:pPr marL="628650" lvl="1"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Corporate social and environmental responsibility policies</a:t>
            </a:r>
          </a:p>
          <a:p>
            <a:pPr marL="171450" indent="-95250" eaLnBrk="1" fontAlgn="auto" hangingPunct="1">
              <a:spcBef>
                <a:spcPts val="0"/>
              </a:spcBef>
              <a:spcAft>
                <a:spcPts val="0"/>
              </a:spcAft>
              <a:buClr>
                <a:schemeClr val="dk1"/>
              </a:buClr>
              <a:buFont typeface="Arial"/>
              <a:buNone/>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Examples of REDD+-relevant (voluntary) standards include:</a:t>
            </a:r>
          </a:p>
          <a:p>
            <a:pPr marL="628650" lvl="1"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REDD+ Social and Environmental Standards (REDD+ SES) initiative for programmatic REDD+</a:t>
            </a:r>
          </a:p>
          <a:p>
            <a:pPr marL="628650" lvl="1"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Climate, Community &amp; Biodiversity Standards (CCBS) for project-level REDD+ </a:t>
            </a:r>
          </a:p>
          <a:p>
            <a:pPr marL="628650" lvl="1"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 Forestry and agricultural commodity standards, such as Forestry Stewardship Council; Roundtable on Sustainable Palm Oil; etc. </a:t>
            </a:r>
          </a:p>
          <a:p>
            <a:pPr marL="171450" indent="-95250" eaLnBrk="1" fontAlgn="auto" hangingPunct="1">
              <a:spcBef>
                <a:spcPts val="0"/>
              </a:spcBef>
              <a:spcAft>
                <a:spcPts val="0"/>
              </a:spcAft>
              <a:buClr>
                <a:schemeClr val="dk1"/>
              </a:buClr>
              <a:buFont typeface="Arial"/>
              <a:buNone/>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Key message from this slide is that unlike most orthodox safeguards, which represent a risk management approach to doing no harm; the UNFCCC safeguards for REDD+ explicitly mention ‘do good’ - incentivizing </a:t>
            </a:r>
            <a:r>
              <a:rPr lang="en-US" i="1" dirty="0">
                <a:solidFill>
                  <a:schemeClr val="dk1"/>
                </a:solidFill>
                <a:ea typeface="Calibri"/>
                <a:cs typeface="Calibri"/>
                <a:sym typeface="Calibri"/>
              </a:rPr>
              <a:t>the protection and conservation of natural forests and their ecosystem services </a:t>
            </a:r>
            <a:r>
              <a:rPr lang="en-US" dirty="0">
                <a:solidFill>
                  <a:schemeClr val="dk1"/>
                </a:solidFill>
                <a:ea typeface="Calibri"/>
                <a:cs typeface="Calibri"/>
                <a:sym typeface="Calibri"/>
              </a:rPr>
              <a:t>and enhancing </a:t>
            </a:r>
            <a:r>
              <a:rPr lang="en-US" i="1" dirty="0">
                <a:solidFill>
                  <a:schemeClr val="dk1"/>
                </a:solidFill>
                <a:ea typeface="Calibri"/>
                <a:cs typeface="Calibri"/>
                <a:sym typeface="Calibri"/>
              </a:rPr>
              <a:t>social and environmental benefits </a:t>
            </a:r>
            <a:r>
              <a:rPr lang="en-US" dirty="0">
                <a:solidFill>
                  <a:schemeClr val="dk1"/>
                </a:solidFill>
                <a:ea typeface="Calibri"/>
                <a:cs typeface="Calibri"/>
                <a:sym typeface="Calibri"/>
              </a:rPr>
              <a:t>(Cancun </a:t>
            </a:r>
            <a:r>
              <a:rPr lang="en-US" dirty="0" err="1">
                <a:solidFill>
                  <a:schemeClr val="dk1"/>
                </a:solidFill>
                <a:ea typeface="Calibri"/>
                <a:cs typeface="Calibri"/>
                <a:sym typeface="Calibri"/>
              </a:rPr>
              <a:t>safegaurd</a:t>
            </a:r>
            <a:r>
              <a:rPr lang="en-US" dirty="0">
                <a:solidFill>
                  <a:schemeClr val="dk1"/>
                </a:solidFill>
                <a:ea typeface="Calibri"/>
                <a:cs typeface="Calibri"/>
                <a:sym typeface="Calibri"/>
              </a:rPr>
              <a:t> (e) – see next slide)</a:t>
            </a:r>
          </a:p>
        </p:txBody>
      </p:sp>
      <p:sp>
        <p:nvSpPr>
          <p:cNvPr id="23556" name="Shape 92">
            <a:extLst>
              <a:ext uri="{FF2B5EF4-FFF2-40B4-BE49-F238E27FC236}">
                <a16:creationId xmlns:a16="http://schemas.microsoft.com/office/drawing/2014/main" id="{AEB05E71-94BC-A9B3-7612-5D8E0C83B60A}"/>
              </a:ext>
            </a:extLst>
          </p:cNvPr>
          <p:cNvSpPr>
            <a:spLocks noGrp="1"/>
          </p:cNvSpPr>
          <p:nvPr>
            <p:ph type="sldNum" sz="quarter" idx="5"/>
          </p:nvPr>
        </p:nvSpPr>
        <p:spPr bwMode="auto">
          <a:xfrm>
            <a:off x="3884613" y="8685213"/>
            <a:ext cx="29718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25000"/>
            </a:pPr>
            <a:fld id="{D991A699-5EA8-40DE-B980-B99785E98735}" type="slidenum">
              <a:rPr lang="en-US" altLang="en-US">
                <a:solidFill>
                  <a:srgbClr val="000000"/>
                </a:solidFill>
                <a:latin typeface="Calibri" panose="020F0502020204030204" pitchFamily="34" charset="0"/>
              </a:rPr>
              <a:pPr eaLnBrk="1" hangingPunct="1">
                <a:buSzPct val="25000"/>
              </a:pPr>
              <a:t>5</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Shape 97">
            <a:extLst>
              <a:ext uri="{FF2B5EF4-FFF2-40B4-BE49-F238E27FC236}">
                <a16:creationId xmlns:a16="http://schemas.microsoft.com/office/drawing/2014/main" id="{0A650316-F950-879B-FC19-E18EF3496D12}"/>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98" name="Shape 98">
            <a:extLst>
              <a:ext uri="{FF2B5EF4-FFF2-40B4-BE49-F238E27FC236}">
                <a16:creationId xmlns:a16="http://schemas.microsoft.com/office/drawing/2014/main" id="{E5CDD856-E8D3-907B-0E74-4B935D43968F}"/>
              </a:ext>
            </a:extLst>
          </p:cNvPr>
          <p:cNvSpPr txBox="1">
            <a:spLocks noGrp="1"/>
          </p:cNvSpPr>
          <p:nvPr>
            <p:ph type="body" idx="1"/>
          </p:nvPr>
        </p:nvSpPr>
        <p:spPr>
          <a:xfrm>
            <a:off x="685800" y="4343400"/>
            <a:ext cx="5486400" cy="4114800"/>
          </a:xfrm>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Quality of REDD+ implementation = refining policies and measures (</a:t>
            </a:r>
            <a:r>
              <a:rPr lang="en-US" dirty="0" err="1">
                <a:solidFill>
                  <a:schemeClr val="dk1"/>
                </a:solidFill>
                <a:ea typeface="Calibri"/>
                <a:cs typeface="Calibri"/>
                <a:sym typeface="Calibri"/>
              </a:rPr>
              <a:t>PaMs</a:t>
            </a:r>
            <a:r>
              <a:rPr lang="en-US" dirty="0">
                <a:solidFill>
                  <a:schemeClr val="dk1"/>
                </a:solidFill>
                <a:ea typeface="Calibri"/>
                <a:cs typeface="Calibri"/>
                <a:sym typeface="Calibri"/>
              </a:rPr>
              <a:t>) to address drivers of deforestation and forest degradation, as well barriers to ‘plus’ activities (which include the role of conservation, sustainable management of forests and enhancement of forest carbon stocks), i.e. adaptive management of the National Strategy/Action Plan (NS/AP)</a:t>
            </a:r>
          </a:p>
          <a:p>
            <a:pPr marL="171450" indent="-95250" eaLnBrk="1" fontAlgn="auto" hangingPunct="1">
              <a:spcBef>
                <a:spcPts val="0"/>
              </a:spcBef>
              <a:spcAft>
                <a:spcPts val="0"/>
              </a:spcAft>
              <a:buClr>
                <a:schemeClr val="dk1"/>
              </a:buClr>
              <a:buFont typeface="Arial"/>
              <a:buNone/>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Sustainability of REDD+ implementation = identification and execution of environmentally sustainable and socially equitable </a:t>
            </a:r>
            <a:r>
              <a:rPr lang="en-US" dirty="0" err="1">
                <a:solidFill>
                  <a:schemeClr val="dk1"/>
                </a:solidFill>
                <a:ea typeface="Calibri"/>
                <a:cs typeface="Calibri"/>
                <a:sym typeface="Calibri"/>
              </a:rPr>
              <a:t>PaMs</a:t>
            </a:r>
            <a:r>
              <a:rPr lang="en-US" dirty="0">
                <a:solidFill>
                  <a:schemeClr val="dk1"/>
                </a:solidFill>
                <a:ea typeface="Calibri"/>
                <a:cs typeface="Calibri"/>
                <a:sym typeface="Calibri"/>
              </a:rPr>
              <a:t> so that greenhouse gas (GHG) emissions reductions and enhanced removals are </a:t>
            </a:r>
            <a:r>
              <a:rPr lang="en-US">
                <a:solidFill>
                  <a:schemeClr val="dk1"/>
                </a:solidFill>
                <a:ea typeface="Calibri"/>
                <a:cs typeface="Calibri"/>
                <a:sym typeface="Calibri"/>
              </a:rPr>
              <a:t>both permanent </a:t>
            </a:r>
            <a:r>
              <a:rPr lang="en-US" dirty="0">
                <a:solidFill>
                  <a:schemeClr val="dk1"/>
                </a:solidFill>
                <a:ea typeface="Calibri"/>
                <a:cs typeface="Calibri"/>
                <a:sym typeface="Calibri"/>
              </a:rPr>
              <a:t>and not significantly displaced to other locations  </a:t>
            </a:r>
          </a:p>
          <a:p>
            <a:pPr marL="171450" indent="-95250" eaLnBrk="1" fontAlgn="auto" hangingPunct="1">
              <a:spcBef>
                <a:spcPts val="0"/>
              </a:spcBef>
              <a:spcAft>
                <a:spcPts val="0"/>
              </a:spcAft>
              <a:buClr>
                <a:schemeClr val="dk1"/>
              </a:buClr>
              <a:buFont typeface="Arial"/>
              <a:buNone/>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Contributes to national development goals = REDD+, through application of safeguards, could serve as a catalytic vehicle for moving towards sustainable productive landscapes and low-emissions development plans, thus contributing to a country/territory’s sustainable development and green grow goals</a:t>
            </a:r>
          </a:p>
          <a:p>
            <a:pPr marL="171450" indent="-95250" eaLnBrk="1" fontAlgn="auto" hangingPunct="1">
              <a:spcBef>
                <a:spcPts val="0"/>
              </a:spcBef>
              <a:spcAft>
                <a:spcPts val="0"/>
              </a:spcAft>
              <a:buClr>
                <a:schemeClr val="dk1"/>
              </a:buClr>
              <a:buFont typeface="Arial"/>
              <a:buNone/>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Ensures confidence = assures international donor/buyer, as well as domestic, constituencies that climate change mitigation in forestry and other land-sue sector is not proceeding at the expense of other environmental and social priorities, and is, indeed, making necessary and significant contributions to enhancing benefits beyond carbon</a:t>
            </a:r>
          </a:p>
        </p:txBody>
      </p:sp>
      <p:sp>
        <p:nvSpPr>
          <p:cNvPr id="24580" name="Shape 99">
            <a:extLst>
              <a:ext uri="{FF2B5EF4-FFF2-40B4-BE49-F238E27FC236}">
                <a16:creationId xmlns:a16="http://schemas.microsoft.com/office/drawing/2014/main" id="{7DB112F8-DFF2-36CB-E22A-4252E94F9A3F}"/>
              </a:ext>
            </a:extLst>
          </p:cNvPr>
          <p:cNvSpPr>
            <a:spLocks noGrp="1"/>
          </p:cNvSpPr>
          <p:nvPr>
            <p:ph type="sldNum" sz="quarter" idx="5"/>
          </p:nvPr>
        </p:nvSpPr>
        <p:spPr bwMode="auto">
          <a:xfrm>
            <a:off x="3884613" y="8685213"/>
            <a:ext cx="29718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25000"/>
            </a:pPr>
            <a:fld id="{0A12E77B-5F0C-4F98-A43F-881CC0F9673B}" type="slidenum">
              <a:rPr lang="en-US" altLang="en-US">
                <a:solidFill>
                  <a:srgbClr val="000000"/>
                </a:solidFill>
                <a:latin typeface="Calibri" panose="020F0502020204030204" pitchFamily="34" charset="0"/>
              </a:rPr>
              <a:pPr eaLnBrk="1" hangingPunct="1">
                <a:buSzPct val="25000"/>
              </a:pPr>
              <a:t>6</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6" name="Shape 119">
            <a:extLst>
              <a:ext uri="{FF2B5EF4-FFF2-40B4-BE49-F238E27FC236}">
                <a16:creationId xmlns:a16="http://schemas.microsoft.com/office/drawing/2014/main" id="{1F0DCCEB-CFFB-1EC2-77A1-1E40A2687AE4}"/>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miter lim="800000"/>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120" name="Shape 120">
            <a:extLst>
              <a:ext uri="{FF2B5EF4-FFF2-40B4-BE49-F238E27FC236}">
                <a16:creationId xmlns:a16="http://schemas.microsoft.com/office/drawing/2014/main" id="{ED281987-BB05-33C0-60E7-29AEE495EF34}"/>
              </a:ext>
            </a:extLst>
          </p:cNvPr>
          <p:cNvSpPr txBox="1">
            <a:spLocks noGrp="1"/>
          </p:cNvSpPr>
          <p:nvPr>
            <p:ph type="body" idx="1"/>
          </p:nvPr>
        </p:nvSpPr>
        <p:spPr>
          <a:xfrm>
            <a:off x="414338" y="4359275"/>
            <a:ext cx="5840412" cy="4476750"/>
          </a:xfrm>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COP16 (Cancun) in 2010 agreed that a set of seven safeguards, commonly referred to as the Cancun Safeguards, should be promoted and supported when undertaking REDD+ activities. The safeguards in Appendix 1 of decision </a:t>
            </a:r>
            <a:r>
              <a:rPr lang="en-US" u="sng" dirty="0">
                <a:solidFill>
                  <a:schemeClr val="hlink"/>
                </a:solidFill>
                <a:ea typeface="Calibri"/>
                <a:cs typeface="Calibri"/>
                <a:sym typeface="Calibri"/>
                <a:hlinkClick r:id="rId3"/>
              </a:rPr>
              <a:t>1/CP.16</a:t>
            </a:r>
            <a:r>
              <a:rPr lang="en-US" dirty="0">
                <a:solidFill>
                  <a:schemeClr val="dk1"/>
                </a:solidFill>
                <a:ea typeface="Calibri"/>
                <a:cs typeface="Calibri"/>
                <a:sym typeface="Calibri"/>
              </a:rPr>
              <a:t> indicate that when undertaking activities referred to in </a:t>
            </a:r>
            <a:r>
              <a:rPr lang="en-US" u="sng" dirty="0">
                <a:solidFill>
                  <a:schemeClr val="hlink"/>
                </a:solidFill>
                <a:ea typeface="Calibri"/>
                <a:cs typeface="Calibri"/>
                <a:sym typeface="Calibri"/>
                <a:hlinkClick r:id="rId4"/>
              </a:rPr>
              <a:t>paragraph 70</a:t>
            </a:r>
            <a:r>
              <a:rPr lang="en-US" dirty="0">
                <a:solidFill>
                  <a:schemeClr val="dk1"/>
                </a:solidFill>
                <a:ea typeface="Calibri"/>
                <a:cs typeface="Calibri"/>
                <a:sym typeface="Calibri"/>
              </a:rPr>
              <a:t> of decision </a:t>
            </a:r>
            <a:r>
              <a:rPr lang="en-US" u="sng" dirty="0">
                <a:solidFill>
                  <a:schemeClr val="hlink"/>
                </a:solidFill>
                <a:ea typeface="Calibri"/>
                <a:cs typeface="Calibri"/>
                <a:sym typeface="Calibri"/>
                <a:hlinkClick r:id="rId3"/>
              </a:rPr>
              <a:t>1/CP.16</a:t>
            </a:r>
            <a:r>
              <a:rPr lang="en-US" dirty="0">
                <a:solidFill>
                  <a:schemeClr val="dk1"/>
                </a:solidFill>
                <a:ea typeface="Calibri"/>
                <a:cs typeface="Calibri"/>
                <a:sym typeface="Calibri"/>
              </a:rPr>
              <a:t>, the following safeguards should be promoted and supported:</a:t>
            </a:r>
          </a:p>
          <a:p>
            <a:pPr eaLnBrk="1" fontAlgn="auto" hangingPunct="1">
              <a:spcBef>
                <a:spcPts val="0"/>
              </a:spcBef>
              <a:spcAft>
                <a:spcPts val="0"/>
              </a:spcAft>
              <a:buSzPct val="25000"/>
              <a:defRPr/>
            </a:pPr>
            <a:r>
              <a:rPr lang="en-US" dirty="0">
                <a:solidFill>
                  <a:schemeClr val="dk1"/>
                </a:solidFill>
                <a:ea typeface="Calibri"/>
                <a:cs typeface="Calibri"/>
                <a:sym typeface="Calibri"/>
              </a:rPr>
              <a:t> </a:t>
            </a:r>
          </a:p>
          <a:p>
            <a:pPr marL="224325" indent="-224325" eaLnBrk="1" fontAlgn="auto" hangingPunct="1">
              <a:spcBef>
                <a:spcPts val="0"/>
              </a:spcBef>
              <a:spcAft>
                <a:spcPts val="0"/>
              </a:spcAft>
              <a:buClr>
                <a:schemeClr val="dk1"/>
              </a:buClr>
              <a:buSzPct val="100000"/>
              <a:buFont typeface="Calibri"/>
              <a:buAutoNum type="alphaLcParenR"/>
              <a:defRPr/>
            </a:pPr>
            <a:r>
              <a:rPr lang="en-US" dirty="0">
                <a:solidFill>
                  <a:schemeClr val="dk1"/>
                </a:solidFill>
                <a:ea typeface="Calibri"/>
                <a:cs typeface="Calibri"/>
                <a:sym typeface="Calibri"/>
              </a:rPr>
              <a:t>That actions complement or are consistent with the objectives of national forest </a:t>
            </a:r>
            <a:r>
              <a:rPr lang="en-US" dirty="0" err="1">
                <a:solidFill>
                  <a:schemeClr val="dk1"/>
                </a:solidFill>
                <a:ea typeface="Calibri"/>
                <a:cs typeface="Calibri"/>
                <a:sym typeface="Calibri"/>
              </a:rPr>
              <a:t>programmes</a:t>
            </a:r>
            <a:r>
              <a:rPr lang="en-US" dirty="0">
                <a:solidFill>
                  <a:schemeClr val="dk1"/>
                </a:solidFill>
                <a:ea typeface="Calibri"/>
                <a:cs typeface="Calibri"/>
                <a:sym typeface="Calibri"/>
              </a:rPr>
              <a:t> and relevant international conventions and agreements;</a:t>
            </a:r>
          </a:p>
          <a:p>
            <a:pPr marL="224325" indent="-224325" eaLnBrk="1" fontAlgn="auto" hangingPunct="1">
              <a:spcBef>
                <a:spcPts val="0"/>
              </a:spcBef>
              <a:spcAft>
                <a:spcPts val="0"/>
              </a:spcAft>
              <a:buClr>
                <a:schemeClr val="dk1"/>
              </a:buClr>
              <a:buSzPct val="100000"/>
              <a:buFont typeface="Calibri"/>
              <a:buAutoNum type="alphaLcParenR"/>
              <a:defRPr/>
            </a:pPr>
            <a:r>
              <a:rPr lang="en-US" dirty="0">
                <a:solidFill>
                  <a:schemeClr val="dk1"/>
                </a:solidFill>
                <a:ea typeface="Calibri"/>
                <a:cs typeface="Calibri"/>
                <a:sym typeface="Calibri"/>
              </a:rPr>
              <a:t>Transparent and effective national forest governance structures, taking into account national legislation and sovereignty;</a:t>
            </a:r>
          </a:p>
          <a:p>
            <a:pPr marL="224325" indent="-224325" eaLnBrk="1" fontAlgn="auto" hangingPunct="1">
              <a:spcBef>
                <a:spcPts val="0"/>
              </a:spcBef>
              <a:spcAft>
                <a:spcPts val="0"/>
              </a:spcAft>
              <a:buClr>
                <a:schemeClr val="dk1"/>
              </a:buClr>
              <a:buSzPct val="100000"/>
              <a:buFont typeface="Calibri"/>
              <a:buAutoNum type="alphaLcParenR"/>
              <a:defRPr/>
            </a:pPr>
            <a:r>
              <a:rPr lang="en-US" dirty="0">
                <a:solidFill>
                  <a:schemeClr val="dk1"/>
                </a:solidFill>
                <a:ea typeface="Calibri"/>
                <a:cs typeface="Calibri"/>
                <a:sym typeface="Calibri"/>
              </a:rPr>
              <a:t>Respect for the knowledge and rights of indigenous peoples and members of local communities, by taking into account relevant international obligations, national circumstances and laws, and noting that the United Nations General Assembly has adopted the United Nations Declaration on the Rights of Indigenous Peoples;</a:t>
            </a:r>
          </a:p>
          <a:p>
            <a:pPr marL="224325" indent="-224325" eaLnBrk="1" fontAlgn="auto" hangingPunct="1">
              <a:spcBef>
                <a:spcPts val="0"/>
              </a:spcBef>
              <a:spcAft>
                <a:spcPts val="0"/>
              </a:spcAft>
              <a:buClr>
                <a:schemeClr val="dk1"/>
              </a:buClr>
              <a:buSzPct val="100000"/>
              <a:buFont typeface="Calibri"/>
              <a:buAutoNum type="alphaLcParenR"/>
              <a:defRPr/>
            </a:pPr>
            <a:r>
              <a:rPr lang="en-US" dirty="0">
                <a:solidFill>
                  <a:schemeClr val="dk1"/>
                </a:solidFill>
                <a:ea typeface="Calibri"/>
                <a:cs typeface="Calibri"/>
                <a:sym typeface="Calibri"/>
              </a:rPr>
              <a:t>The full and effective participation of relevant stakeholders, in particular indigenous peoples and local communities, in the actions referred to in paragraphs 70 and 72 of this decision;</a:t>
            </a:r>
          </a:p>
          <a:p>
            <a:pPr marL="224325" indent="-224325" eaLnBrk="1" fontAlgn="auto" hangingPunct="1">
              <a:spcBef>
                <a:spcPts val="0"/>
              </a:spcBef>
              <a:spcAft>
                <a:spcPts val="0"/>
              </a:spcAft>
              <a:buClr>
                <a:schemeClr val="dk1"/>
              </a:buClr>
              <a:buSzPct val="100000"/>
              <a:buFont typeface="Calibri"/>
              <a:buAutoNum type="alphaLcParenR"/>
              <a:defRPr/>
            </a:pPr>
            <a:r>
              <a:rPr lang="en-US" dirty="0">
                <a:solidFill>
                  <a:schemeClr val="dk1"/>
                </a:solidFill>
                <a:ea typeface="Calibri"/>
                <a:cs typeface="Calibri"/>
                <a:sym typeface="Calibri"/>
              </a:rPr>
              <a:t>That actions are consistent with the conservation of natural forests and biological diversity, ensuring that the actions referred to in paragraph 70 of this decision are not used for the conversion of natural forests, but are instead used to incentivize the protection and conservation of natural forests and their ecosystem services, and to enhance other social and environmental benefits;</a:t>
            </a:r>
          </a:p>
          <a:p>
            <a:pPr marL="224325" indent="-224325" eaLnBrk="1" fontAlgn="auto" hangingPunct="1">
              <a:spcBef>
                <a:spcPts val="0"/>
              </a:spcBef>
              <a:spcAft>
                <a:spcPts val="0"/>
              </a:spcAft>
              <a:buClr>
                <a:schemeClr val="dk1"/>
              </a:buClr>
              <a:buSzPct val="100000"/>
              <a:buFont typeface="Calibri"/>
              <a:buAutoNum type="alphaLcParenR"/>
              <a:defRPr/>
            </a:pPr>
            <a:r>
              <a:rPr lang="en-US" dirty="0">
                <a:solidFill>
                  <a:schemeClr val="dk1"/>
                </a:solidFill>
                <a:ea typeface="Calibri"/>
                <a:cs typeface="Calibri"/>
                <a:sym typeface="Calibri"/>
              </a:rPr>
              <a:t>Actions to address the risks of reversals;</a:t>
            </a:r>
          </a:p>
          <a:p>
            <a:pPr marL="224325" indent="-224325" eaLnBrk="1" fontAlgn="auto" hangingPunct="1">
              <a:spcBef>
                <a:spcPts val="0"/>
              </a:spcBef>
              <a:spcAft>
                <a:spcPts val="0"/>
              </a:spcAft>
              <a:buClr>
                <a:schemeClr val="dk1"/>
              </a:buClr>
              <a:buSzPct val="100000"/>
              <a:buFont typeface="Calibri"/>
              <a:buAutoNum type="alphaLcParenR"/>
              <a:defRPr/>
            </a:pPr>
            <a:r>
              <a:rPr lang="en-US" dirty="0">
                <a:solidFill>
                  <a:schemeClr val="dk1"/>
                </a:solidFill>
                <a:ea typeface="Calibri"/>
                <a:cs typeface="Calibri"/>
                <a:sym typeface="Calibri"/>
              </a:rPr>
              <a:t>Actions to reduce displacement of emissions.</a:t>
            </a:r>
          </a:p>
          <a:p>
            <a:pPr eaLnBrk="1" fontAlgn="auto" hangingPunct="1">
              <a:spcBef>
                <a:spcPts val="0"/>
              </a:spcBef>
              <a:spcAft>
                <a:spcPts val="0"/>
              </a:spcAft>
              <a:defRPr/>
            </a:pPr>
            <a:endParaRPr dirty="0">
              <a:solidFill>
                <a:schemeClr val="dk1"/>
              </a:solidFill>
              <a:ea typeface="Calibri"/>
              <a:cs typeface="Calibri"/>
              <a:sym typeface="Calibri"/>
            </a:endParaRPr>
          </a:p>
        </p:txBody>
      </p:sp>
      <p:sp>
        <p:nvSpPr>
          <p:cNvPr id="26628" name="Shape 121">
            <a:extLst>
              <a:ext uri="{FF2B5EF4-FFF2-40B4-BE49-F238E27FC236}">
                <a16:creationId xmlns:a16="http://schemas.microsoft.com/office/drawing/2014/main" id="{A80EF918-C92F-BAEB-2102-A4BFFF50BB97}"/>
              </a:ext>
            </a:extLst>
          </p:cNvPr>
          <p:cNvSpPr>
            <a:spLocks noGrp="1"/>
          </p:cNvSpPr>
          <p:nvPr>
            <p:ph type="sldNum" sz="quarter" idx="5"/>
          </p:nvPr>
        </p:nvSpPr>
        <p:spPr bwMode="auto">
          <a:xfrm>
            <a:off x="3884613" y="8685213"/>
            <a:ext cx="29718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25000"/>
            </a:pPr>
            <a:fld id="{D34E78D1-F336-4CC9-BFB7-4ABB8134F3ED}" type="slidenum">
              <a:rPr lang="en-US" altLang="en-US">
                <a:solidFill>
                  <a:srgbClr val="000000"/>
                </a:solidFill>
                <a:latin typeface="Calibri" panose="020F0502020204030204" pitchFamily="34" charset="0"/>
              </a:rPr>
              <a:pPr eaLnBrk="1" hangingPunct="1">
                <a:buSzPct val="25000"/>
              </a:pPr>
              <a:t>12</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6626" name="Shape 167"/>
          <p:cNvSpPr>
            <a:spLocks noGrp="1" noRot="1" noChangeAspect="1" noTextEdit="1"/>
          </p:cNvSpPr>
          <p:nvPr>
            <p:ph type="sldImg" idx="2"/>
          </p:nvPr>
        </p:nvSpPr>
        <p:spPr bwMode="auto">
          <a:xfrm>
            <a:off x="381000" y="685800"/>
            <a:ext cx="6096000" cy="3429000"/>
          </a:xfrm>
          <a:custGeom>
            <a:avLst/>
            <a:gdLst>
              <a:gd name="T0" fmla="*/ 0 w 120000"/>
              <a:gd name="T1" fmla="*/ 0 h 120000"/>
              <a:gd name="T2" fmla="*/ 309676800 w 120000"/>
              <a:gd name="T3" fmla="*/ 0 h 120000"/>
              <a:gd name="T4" fmla="*/ 3096768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168" name="Shape 168"/>
          <p:cNvSpPr txBox="1">
            <a:spLocks noGrp="1"/>
          </p:cNvSpPr>
          <p:nvPr>
            <p:ph type="body" idx="1"/>
          </p:nvPr>
        </p:nvSpPr>
        <p:spPr>
          <a:xfrm>
            <a:off x="685800" y="4343400"/>
            <a:ext cx="5486400" cy="4114800"/>
          </a:xfrm>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REDD+ actions = policies and measures (</a:t>
            </a:r>
            <a:r>
              <a:rPr lang="en-US" dirty="0" err="1">
                <a:solidFill>
                  <a:schemeClr val="dk1"/>
                </a:solidFill>
                <a:ea typeface="Calibri"/>
                <a:cs typeface="Calibri"/>
                <a:sym typeface="Calibri"/>
              </a:rPr>
              <a:t>PaMs</a:t>
            </a:r>
            <a:r>
              <a:rPr lang="en-US" dirty="0">
                <a:solidFill>
                  <a:schemeClr val="dk1"/>
                </a:solidFill>
                <a:ea typeface="Calibri"/>
                <a:cs typeface="Calibri"/>
                <a:sym typeface="Calibri"/>
              </a:rPr>
              <a:t>), comprising the national strategy/action plan (NS/AP), identified and implemented to tackle the drivers of deforestation and forest degradation, as well as barriers to more effective and/or extensive ‘plus’ activities of REDD+</a:t>
            </a:r>
          </a:p>
          <a:p>
            <a:pPr eaLnBrk="1" fontAlgn="auto" hangingPunct="1">
              <a:spcBef>
                <a:spcPts val="0"/>
              </a:spcBef>
              <a:spcAft>
                <a:spcPts val="0"/>
              </a:spcAft>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Important to note the link between </a:t>
            </a:r>
            <a:r>
              <a:rPr lang="en-US" dirty="0" err="1">
                <a:solidFill>
                  <a:schemeClr val="dk1"/>
                </a:solidFill>
                <a:ea typeface="Calibri"/>
                <a:cs typeface="Calibri"/>
                <a:sym typeface="Calibri"/>
              </a:rPr>
              <a:t>PaMs</a:t>
            </a:r>
            <a:r>
              <a:rPr lang="en-US" dirty="0">
                <a:solidFill>
                  <a:schemeClr val="dk1"/>
                </a:solidFill>
                <a:ea typeface="Calibri"/>
                <a:cs typeface="Calibri"/>
                <a:sym typeface="Calibri"/>
              </a:rPr>
              <a:t> in the NS/AP and the country approach to safeguards, which is explored in more detail in Module 2 </a:t>
            </a:r>
          </a:p>
        </p:txBody>
      </p:sp>
      <p:sp>
        <p:nvSpPr>
          <p:cNvPr id="29700" name="Shape 169"/>
          <p:cNvSpPr>
            <a:spLocks noGrp="1"/>
          </p:cNvSpPr>
          <p:nvPr>
            <p:ph type="sldNum" sz="quarter" idx="5"/>
          </p:nvPr>
        </p:nvSpPr>
        <p:spPr bwMode="auto">
          <a:xfrm>
            <a:off x="3884613" y="8685213"/>
            <a:ext cx="29718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numCol="1" anchorCtr="0" compatLnSpc="1">
            <a:prstTxWarp prst="textNoShape">
              <a:avLst/>
            </a:prstTxWarp>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fontAlgn="base">
              <a:spcBef>
                <a:spcPct val="0"/>
              </a:spcBef>
              <a:spcAft>
                <a:spcPct val="0"/>
              </a:spcAft>
              <a:buSzPct val="25000"/>
              <a:defRPr/>
            </a:pPr>
            <a:fld id="{2A1682AF-C8F1-4529-B93B-901ADE022FC4}" type="slidenum">
              <a:rPr lang="en-US" altLang="fr-FR" smtClean="0">
                <a:solidFill>
                  <a:srgbClr val="000000"/>
                </a:solidFill>
                <a:latin typeface="Calibri" pitchFamily="34" charset="0"/>
              </a:rPr>
              <a:pPr fontAlgn="base">
                <a:spcBef>
                  <a:spcPct val="0"/>
                </a:spcBef>
                <a:spcAft>
                  <a:spcPct val="0"/>
                </a:spcAft>
                <a:buSzPct val="25000"/>
                <a:defRPr/>
              </a:pPr>
              <a:t>14</a:t>
            </a:fld>
            <a:endParaRPr lang="en-US" altLang="fr-FR">
              <a:solidFill>
                <a:srgbClr val="000000"/>
              </a:solidFill>
              <a:latin typeface="Calibri" pitchFamily="34" charset="0"/>
            </a:endParaRPr>
          </a:p>
        </p:txBody>
      </p:sp>
    </p:spTree>
    <p:extLst>
      <p:ext uri="{BB962C8B-B14F-4D97-AF65-F5344CB8AC3E}">
        <p14:creationId xmlns:p14="http://schemas.microsoft.com/office/powerpoint/2010/main" val="1688839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Shape 185">
            <a:extLst>
              <a:ext uri="{FF2B5EF4-FFF2-40B4-BE49-F238E27FC236}">
                <a16:creationId xmlns:a16="http://schemas.microsoft.com/office/drawing/2014/main" id="{9520BF33-C073-A977-A3D9-07A8BF88080D}"/>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186" name="Shape 186">
            <a:extLst>
              <a:ext uri="{FF2B5EF4-FFF2-40B4-BE49-F238E27FC236}">
                <a16:creationId xmlns:a16="http://schemas.microsoft.com/office/drawing/2014/main" id="{9E0C43E8-9C33-4322-5E95-F0A3119E7CA0}"/>
              </a:ext>
            </a:extLst>
          </p:cNvPr>
          <p:cNvSpPr txBox="1">
            <a:spLocks noGrp="1"/>
          </p:cNvSpPr>
          <p:nvPr>
            <p:ph type="body" idx="1"/>
          </p:nvPr>
        </p:nvSpPr>
        <p:spPr>
          <a:xfrm>
            <a:off x="685800" y="4343400"/>
            <a:ext cx="5486400" cy="4114800"/>
          </a:xfrm>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A concluding slide to remind us that safeguards (including the SIS) is one of four pillars of Warsaw Framework for REDD+</a:t>
            </a:r>
          </a:p>
          <a:p>
            <a:pPr marL="171450" indent="-95250" eaLnBrk="1" fontAlgn="auto" hangingPunct="1">
              <a:spcBef>
                <a:spcPts val="0"/>
              </a:spcBef>
              <a:spcAft>
                <a:spcPts val="0"/>
              </a:spcAft>
              <a:buClr>
                <a:schemeClr val="dk1"/>
              </a:buClr>
              <a:buFont typeface="Arial"/>
              <a:buNone/>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It is important for countries to be aware of how these pillars are inter-linked and how a coherent readiness process can accommodate development of each pillar, and their synergies, in moving forward towards results-based payments</a:t>
            </a:r>
          </a:p>
          <a:p>
            <a:pPr marL="171450" indent="-95250" eaLnBrk="1" fontAlgn="auto" hangingPunct="1">
              <a:spcBef>
                <a:spcPts val="0"/>
              </a:spcBef>
              <a:spcAft>
                <a:spcPts val="0"/>
              </a:spcAft>
              <a:buClr>
                <a:schemeClr val="dk1"/>
              </a:buClr>
              <a:buFont typeface="Arial"/>
              <a:buNone/>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Module 2 explains clear and crucial synergies between safeguards and NS/AP</a:t>
            </a:r>
          </a:p>
          <a:p>
            <a:pPr marL="171450" indent="-171450" eaLnBrk="1" fontAlgn="auto" hangingPunct="1">
              <a:spcBef>
                <a:spcPts val="0"/>
              </a:spcBef>
              <a:spcAft>
                <a:spcPts val="0"/>
              </a:spcAft>
              <a:buClr>
                <a:schemeClr val="dk1"/>
              </a:buClr>
              <a:buSzPct val="100000"/>
              <a:buFont typeface="Arial"/>
              <a:buChar char="•"/>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Module 4 touches upon potential SIS and NFMS synergies (which are still being explored by the UN-REDD </a:t>
            </a:r>
            <a:r>
              <a:rPr lang="en-US" dirty="0" err="1">
                <a:solidFill>
                  <a:schemeClr val="dk1"/>
                </a:solidFill>
                <a:ea typeface="Calibri"/>
                <a:cs typeface="Calibri"/>
                <a:sym typeface="Calibri"/>
              </a:rPr>
              <a:t>Programme</a:t>
            </a:r>
            <a:r>
              <a:rPr lang="en-US" dirty="0">
                <a:solidFill>
                  <a:schemeClr val="dk1"/>
                </a:solidFill>
                <a:ea typeface="Calibri"/>
                <a:cs typeface="Calibri"/>
                <a:sym typeface="Calibri"/>
              </a:rPr>
              <a:t>) </a:t>
            </a:r>
          </a:p>
        </p:txBody>
      </p:sp>
      <p:sp>
        <p:nvSpPr>
          <p:cNvPr id="30724" name="Shape 187">
            <a:extLst>
              <a:ext uri="{FF2B5EF4-FFF2-40B4-BE49-F238E27FC236}">
                <a16:creationId xmlns:a16="http://schemas.microsoft.com/office/drawing/2014/main" id="{84C52390-CBD9-7B74-E3AE-348AB7BCD7DF}"/>
              </a:ext>
            </a:extLst>
          </p:cNvPr>
          <p:cNvSpPr>
            <a:spLocks noGrp="1"/>
          </p:cNvSpPr>
          <p:nvPr>
            <p:ph type="sldNum" sz="quarter" idx="5"/>
          </p:nvPr>
        </p:nvSpPr>
        <p:spPr bwMode="auto">
          <a:xfrm>
            <a:off x="3884613" y="8685213"/>
            <a:ext cx="29718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25000"/>
            </a:pPr>
            <a:fld id="{757AFE29-5208-4903-8C22-2DF59FDD37B2}" type="slidenum">
              <a:rPr lang="en-US" altLang="en-US">
                <a:solidFill>
                  <a:srgbClr val="000000"/>
                </a:solidFill>
                <a:latin typeface="Calibri" panose="020F0502020204030204" pitchFamily="34" charset="0"/>
              </a:rPr>
              <a:pPr eaLnBrk="1" hangingPunct="1">
                <a:buSzPct val="25000"/>
              </a:pPr>
              <a:t>16</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solidFill>
                  <a:srgbClr val="000000"/>
                </a:solidFill>
                <a:ea typeface="Calibri" pitchFamily="34" charset="0"/>
                <a:cs typeface="Calibri" pitchFamily="34" charset="0"/>
                <a:sym typeface="Calibri" pitchFamily="34" charset="0"/>
              </a:rPr>
              <a:t>The </a:t>
            </a:r>
            <a:r>
              <a:rPr lang="en-US" altLang="en-US" u="sng">
                <a:solidFill>
                  <a:schemeClr val="hlink"/>
                </a:solidFill>
                <a:ea typeface="Calibri" pitchFamily="34" charset="0"/>
                <a:cs typeface="Calibri" pitchFamily="34" charset="0"/>
                <a:sym typeface="Calibri" pitchFamily="34" charset="0"/>
                <a:hlinkClick r:id="rId3"/>
              </a:rPr>
              <a:t>Cancun Agreements</a:t>
            </a:r>
            <a:r>
              <a:rPr lang="en-US" altLang="en-US">
                <a:solidFill>
                  <a:srgbClr val="000000"/>
                </a:solidFill>
                <a:ea typeface="Calibri" pitchFamily="34" charset="0"/>
                <a:cs typeface="Calibri" pitchFamily="34" charset="0"/>
                <a:sym typeface="Calibri" pitchFamily="34" charset="0"/>
              </a:rPr>
              <a:t> (COP 16, 2010) and subsequent decisions adopted in </a:t>
            </a:r>
            <a:r>
              <a:rPr lang="en-US" altLang="en-US" u="sng">
                <a:solidFill>
                  <a:schemeClr val="hlink"/>
                </a:solidFill>
                <a:ea typeface="Calibri" pitchFamily="34" charset="0"/>
                <a:cs typeface="Calibri" pitchFamily="34" charset="0"/>
                <a:sym typeface="Calibri" pitchFamily="34" charset="0"/>
                <a:hlinkClick r:id="rId4"/>
              </a:rPr>
              <a:t>Durban</a:t>
            </a:r>
            <a:r>
              <a:rPr lang="en-US" altLang="en-US">
                <a:solidFill>
                  <a:srgbClr val="000000"/>
                </a:solidFill>
                <a:ea typeface="Calibri" pitchFamily="34" charset="0"/>
                <a:cs typeface="Calibri" pitchFamily="34" charset="0"/>
                <a:sym typeface="Calibri" pitchFamily="34" charset="0"/>
              </a:rPr>
              <a:t> (COP 17, 2011) request Parties implementing REDD+ to ‘</a:t>
            </a:r>
            <a:r>
              <a:rPr lang="en-US" altLang="en-US" i="1">
                <a:solidFill>
                  <a:srgbClr val="000000"/>
                </a:solidFill>
                <a:ea typeface="Calibri" pitchFamily="34" charset="0"/>
                <a:cs typeface="Calibri" pitchFamily="34" charset="0"/>
                <a:sym typeface="Calibri" pitchFamily="34" charset="0"/>
              </a:rPr>
              <a:t>develop a system for providing information on how the Cancun safeguards are being addressed and respected throughout the implementation of the REDD+ activities’</a:t>
            </a:r>
            <a:r>
              <a:rPr lang="en-US" altLang="en-US">
                <a:solidFill>
                  <a:srgbClr val="000000"/>
                </a:solidFill>
                <a:ea typeface="Calibri" pitchFamily="34" charset="0"/>
                <a:cs typeface="Calibri" pitchFamily="34" charset="0"/>
                <a:sym typeface="Calibri" pitchFamily="34" charset="0"/>
              </a:rPr>
              <a:t>, or a Safeguard Information System (SIS)</a:t>
            </a:r>
          </a:p>
          <a:p>
            <a:pPr eaLnBrk="1" hangingPunct="1"/>
            <a:endParaRPr lang="en-US" altLang="en-US">
              <a:solidFill>
                <a:srgbClr val="000000"/>
              </a:solidFill>
              <a:ea typeface="Calibri" pitchFamily="34" charset="0"/>
              <a:cs typeface="Calibri" pitchFamily="34" charset="0"/>
              <a:sym typeface="Calibri" pitchFamily="34" charset="0"/>
            </a:endParaRPr>
          </a:p>
          <a:p>
            <a:pPr eaLnBrk="1" hangingPunct="1"/>
            <a:r>
              <a:rPr lang="en-US" altLang="en-US">
                <a:solidFill>
                  <a:srgbClr val="000000"/>
                </a:solidFill>
                <a:ea typeface="Calibri" pitchFamily="34" charset="0"/>
                <a:cs typeface="Calibri" pitchFamily="34" charset="0"/>
                <a:sym typeface="Calibri" pitchFamily="34" charset="0"/>
              </a:rPr>
              <a:t>Un systeme pour la communication des informations relatives a la maniere dont les garanties de Cancun sont prises en compte et respectees pendant la mise en oeuvre des activites REDD+</a:t>
            </a:r>
          </a:p>
          <a:p>
            <a:pPr eaLnBrk="1" hangingPunct="1"/>
            <a:endParaRPr lang="fr-FR" altLang="en-US"/>
          </a:p>
        </p:txBody>
      </p:sp>
      <p:sp>
        <p:nvSpPr>
          <p:cNvPr id="4" name="Slide Number Placeholder 3"/>
          <p:cNvSpPr>
            <a:spLocks noGrp="1"/>
          </p:cNvSpPr>
          <p:nvPr>
            <p:ph type="sldNum" sz="quarter" idx="5"/>
          </p:nvPr>
        </p:nvSpPr>
        <p:spPr/>
        <p:txBody>
          <a:bodyPr/>
          <a:lstStyle/>
          <a:p>
            <a:pPr>
              <a:defRPr/>
            </a:pPr>
            <a:fld id="{2EE44243-A306-4EE0-8C66-8A57C3EF6724}" type="slidenum">
              <a:rPr lang="fr-CH" smtClean="0"/>
              <a:pPr>
                <a:defRPr/>
              </a:pPr>
              <a:t>17</a:t>
            </a:fld>
            <a:endParaRPr lang="fr-CH"/>
          </a:p>
        </p:txBody>
      </p:sp>
    </p:spTree>
    <p:extLst>
      <p:ext uri="{BB962C8B-B14F-4D97-AF65-F5344CB8AC3E}">
        <p14:creationId xmlns:p14="http://schemas.microsoft.com/office/powerpoint/2010/main" val="3574820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Shape 147">
            <a:extLst>
              <a:ext uri="{FF2B5EF4-FFF2-40B4-BE49-F238E27FC236}">
                <a16:creationId xmlns:a16="http://schemas.microsoft.com/office/drawing/2014/main" id="{6323D62A-B0BC-EEFB-0801-49ADB253B4B3}"/>
              </a:ext>
            </a:extLst>
          </p:cNvPr>
          <p:cNvSpPr>
            <a:spLocks noGrp="1" noRot="1" noChangeAspect="1" noTextEdit="1"/>
          </p:cNvSpPr>
          <p:nvPr>
            <p:ph type="sldImg" idx="2"/>
          </p:nvPr>
        </p:nvSpPr>
        <p:spPr bwMode="auto">
          <a:xfrm>
            <a:off x="381000" y="685800"/>
            <a:ext cx="6096000" cy="3429000"/>
          </a:xfrm>
          <a:custGeom>
            <a:avLst/>
            <a:gdLst>
              <a:gd name="T0" fmla="*/ 0 w 120000"/>
              <a:gd name="T1" fmla="*/ 0 h 120000"/>
              <a:gd name="T2" fmla="*/ 2147483647 w 120000"/>
              <a:gd name="T3" fmla="*/ 0 h 120000"/>
              <a:gd name="T4" fmla="*/ 2147483647 w 120000"/>
              <a:gd name="T5" fmla="*/ 2147483647 h 120000"/>
              <a:gd name="T6" fmla="*/ 0 w 120000"/>
              <a:gd name="T7" fmla="*/ 2147483647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148" name="Shape 148">
            <a:extLst>
              <a:ext uri="{FF2B5EF4-FFF2-40B4-BE49-F238E27FC236}">
                <a16:creationId xmlns:a16="http://schemas.microsoft.com/office/drawing/2014/main" id="{789288D7-0030-F495-7B19-9C94E8C35F5F}"/>
              </a:ext>
            </a:extLst>
          </p:cNvPr>
          <p:cNvSpPr txBox="1">
            <a:spLocks noGrp="1"/>
          </p:cNvSpPr>
          <p:nvPr>
            <p:ph type="body" idx="1"/>
          </p:nvPr>
        </p:nvSpPr>
        <p:spPr>
          <a:xfrm>
            <a:off x="685800" y="4343400"/>
            <a:ext cx="5486400" cy="4114800"/>
          </a:xfrm>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These terms are not defined in the UNFCCC decisions, and it is ultimately up to the country to decide what the terms mean according to their national circumstances </a:t>
            </a:r>
          </a:p>
          <a:p>
            <a:pPr marL="171450" indent="-95250" eaLnBrk="1" fontAlgn="auto" hangingPunct="1">
              <a:spcBef>
                <a:spcPts val="0"/>
              </a:spcBef>
              <a:spcAft>
                <a:spcPts val="0"/>
              </a:spcAft>
              <a:buClr>
                <a:schemeClr val="dk1"/>
              </a:buClr>
              <a:buFont typeface="Arial"/>
              <a:buNone/>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But the UN-REDD </a:t>
            </a:r>
            <a:r>
              <a:rPr lang="en-US" dirty="0" err="1">
                <a:solidFill>
                  <a:schemeClr val="dk1"/>
                </a:solidFill>
                <a:ea typeface="Calibri"/>
                <a:cs typeface="Calibri"/>
                <a:sym typeface="Calibri"/>
              </a:rPr>
              <a:t>Programme’s</a:t>
            </a:r>
            <a:r>
              <a:rPr lang="en-US" dirty="0">
                <a:solidFill>
                  <a:schemeClr val="dk1"/>
                </a:solidFill>
                <a:ea typeface="Calibri"/>
                <a:cs typeface="Calibri"/>
                <a:sym typeface="Calibri"/>
              </a:rPr>
              <a:t> understanding is consistent with a general convergence and consensus around the practical meaning of these terms</a:t>
            </a:r>
          </a:p>
          <a:p>
            <a:pPr eaLnBrk="1" fontAlgn="auto" hangingPunct="1">
              <a:spcBef>
                <a:spcPts val="0"/>
              </a:spcBef>
              <a:spcAft>
                <a:spcPts val="0"/>
              </a:spcAft>
              <a:buClr>
                <a:schemeClr val="dk1"/>
              </a:buClr>
              <a:buSzPct val="100000"/>
              <a:buFont typeface="Arial"/>
              <a:buNone/>
              <a:defRPr/>
            </a:pPr>
            <a:endParaRPr lang="en-US" dirty="0">
              <a:solidFill>
                <a:schemeClr val="dk1"/>
              </a:solidFill>
              <a:ea typeface="Calibri"/>
              <a:cs typeface="Calibri"/>
              <a:sym typeface="Calibri"/>
            </a:endParaRPr>
          </a:p>
          <a:p>
            <a:pPr eaLnBrk="1" fontAlgn="auto" hangingPunct="1">
              <a:spcBef>
                <a:spcPts val="0"/>
              </a:spcBef>
              <a:spcAft>
                <a:spcPts val="0"/>
              </a:spcAft>
              <a:buClr>
                <a:schemeClr val="dk1"/>
              </a:buClr>
              <a:buSzPct val="100000"/>
              <a:buFont typeface="Arial"/>
              <a:buNone/>
              <a:defRPr/>
            </a:pPr>
            <a:r>
              <a:rPr lang="en-US" dirty="0">
                <a:solidFill>
                  <a:schemeClr val="dk1"/>
                </a:solidFill>
                <a:ea typeface="Calibri"/>
                <a:cs typeface="Calibri"/>
                <a:sym typeface="Calibri"/>
              </a:rPr>
              <a:t>The Glossary indicates </a:t>
            </a: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Addressing Safeguards: -</a:t>
            </a:r>
          </a:p>
          <a:p>
            <a:pPr eaLnBrk="1" fontAlgn="auto" hangingPunct="1">
              <a:spcBef>
                <a:spcPts val="0"/>
              </a:spcBef>
              <a:spcAft>
                <a:spcPts val="0"/>
              </a:spcAft>
              <a:buClr>
                <a:schemeClr val="dk1"/>
              </a:buClr>
              <a:buSzPct val="100000"/>
              <a:buFont typeface="Arial"/>
              <a:buNone/>
              <a:defRPr/>
            </a:pPr>
            <a:r>
              <a:rPr lang="en-US" dirty="0"/>
              <a:t>‘Ensuring that a coherent body of policies, laws, regulations (PLRs), and associated institutional arrangements, are in place to deal with the potential benefits and risks associated with REDD+ actions, and in doing so, enabling the application of the Cancun safeguards in the country context and to meet country safeguard goals’.</a:t>
            </a:r>
          </a:p>
          <a:p>
            <a:pPr eaLnBrk="1" fontAlgn="auto" hangingPunct="1">
              <a:spcBef>
                <a:spcPts val="0"/>
              </a:spcBef>
              <a:spcAft>
                <a:spcPts val="0"/>
              </a:spcAft>
              <a:buClr>
                <a:schemeClr val="dk1"/>
              </a:buClr>
              <a:buSzPct val="100000"/>
              <a:buFont typeface="Arial"/>
              <a:buNone/>
              <a:defRPr/>
            </a:pPr>
            <a:endParaRPr lang="en-US" dirty="0"/>
          </a:p>
          <a:p>
            <a:pPr eaLnBrk="1" fontAlgn="auto" hangingPunct="1">
              <a:spcBef>
                <a:spcPts val="0"/>
              </a:spcBef>
              <a:spcAft>
                <a:spcPts val="0"/>
              </a:spcAft>
              <a:buClr>
                <a:schemeClr val="dk1"/>
              </a:buClr>
              <a:buSzPct val="100000"/>
              <a:buFont typeface="Arial"/>
              <a:buNone/>
              <a:defRPr/>
            </a:pPr>
            <a:r>
              <a:rPr lang="en-US" dirty="0"/>
              <a:t>Respecting Safeguards: - </a:t>
            </a:r>
          </a:p>
          <a:p>
            <a:pPr eaLnBrk="1" fontAlgn="auto" hangingPunct="1">
              <a:spcBef>
                <a:spcPts val="0"/>
              </a:spcBef>
              <a:spcAft>
                <a:spcPts val="0"/>
              </a:spcAft>
              <a:buClr>
                <a:schemeClr val="dk1"/>
              </a:buClr>
              <a:buSzPct val="100000"/>
              <a:buFont typeface="Arial"/>
              <a:buNone/>
              <a:defRPr/>
            </a:pPr>
            <a:r>
              <a:rPr lang="en-US" dirty="0"/>
              <a:t>Applying policies, laws and regulations, through the associated institutional (and individual) arrangements, to ensure they are implemented in practice and affect real and positive outcomes on the ground</a:t>
            </a:r>
          </a:p>
          <a:p>
            <a:pPr marL="171450" indent="-171450" eaLnBrk="1" fontAlgn="auto" hangingPunct="1">
              <a:spcBef>
                <a:spcPts val="0"/>
              </a:spcBef>
              <a:spcAft>
                <a:spcPts val="0"/>
              </a:spcAft>
              <a:buClr>
                <a:schemeClr val="dk1"/>
              </a:buClr>
              <a:buSzPct val="100000"/>
              <a:buFont typeface="Arial"/>
              <a:buChar char="•"/>
              <a:defRPr/>
            </a:pPr>
            <a:endParaRPr lang="en-US" dirty="0">
              <a:solidFill>
                <a:schemeClr val="dk1"/>
              </a:solidFill>
              <a:ea typeface="Calibri"/>
              <a:cs typeface="Calibri"/>
              <a:sym typeface="Calibri"/>
            </a:endParaRPr>
          </a:p>
        </p:txBody>
      </p:sp>
      <p:sp>
        <p:nvSpPr>
          <p:cNvPr id="28676" name="Shape 149">
            <a:extLst>
              <a:ext uri="{FF2B5EF4-FFF2-40B4-BE49-F238E27FC236}">
                <a16:creationId xmlns:a16="http://schemas.microsoft.com/office/drawing/2014/main" id="{AB206468-DEA9-A54B-40F5-589FB8BF7173}"/>
              </a:ext>
            </a:extLst>
          </p:cNvPr>
          <p:cNvSpPr>
            <a:spLocks noGrp="1"/>
          </p:cNvSpPr>
          <p:nvPr>
            <p:ph type="sldNum" sz="quarter" idx="5"/>
          </p:nvPr>
        </p:nvSpPr>
        <p:spPr bwMode="auto">
          <a:xfrm>
            <a:off x="3884613" y="8685213"/>
            <a:ext cx="2971800" cy="4572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buSzPct val="25000"/>
            </a:pPr>
            <a:fld id="{62786263-6054-4A50-8605-48AF81417CA4}" type="slidenum">
              <a:rPr lang="en-US" altLang="en-US">
                <a:solidFill>
                  <a:srgbClr val="000000"/>
                </a:solidFill>
                <a:latin typeface="Calibri" panose="020F0502020204030204" pitchFamily="34" charset="0"/>
              </a:rPr>
              <a:pPr eaLnBrk="1" hangingPunct="1">
                <a:buSzPct val="25000"/>
              </a:pPr>
              <a:t>18</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Shape 141"/>
          <p:cNvSpPr>
            <a:spLocks noGrp="1" noRot="1" noChangeAspect="1" noTextEdit="1"/>
          </p:cNvSpPr>
          <p:nvPr>
            <p:ph type="sldImg" idx="2"/>
          </p:nvPr>
        </p:nvSpPr>
        <p:spPr bwMode="auto">
          <a:xfrm>
            <a:off x="381000" y="685800"/>
            <a:ext cx="6096000" cy="3429000"/>
          </a:xfrm>
          <a:custGeom>
            <a:avLst/>
            <a:gdLst>
              <a:gd name="T0" fmla="*/ 0 w 120000"/>
              <a:gd name="T1" fmla="*/ 0 h 120000"/>
              <a:gd name="T2" fmla="*/ 309676800 w 120000"/>
              <a:gd name="T3" fmla="*/ 0 h 120000"/>
              <a:gd name="T4" fmla="*/ 309676800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142" name="Shape 142"/>
          <p:cNvSpPr txBox="1">
            <a:spLocks noGrp="1"/>
          </p:cNvSpPr>
          <p:nvPr>
            <p:ph type="body" idx="1"/>
          </p:nvPr>
        </p:nvSpPr>
        <p:spPr>
          <a:xfrm>
            <a:off x="685800" y="4343400"/>
            <a:ext cx="5486400" cy="4114800"/>
          </a:xfrm>
          <a:ln/>
        </p:spPr>
        <p:txBody>
          <a:bodyPr lIns="91425" tIns="45700" rIns="91425" bIns="45700" anchor="t" anchorCtr="0">
            <a:noAutofit/>
          </a:bodyPr>
          <a:lstStyle/>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These are the three key messages to remind us that there is more to UNFCCC safeguard requirements than the SIS </a:t>
            </a:r>
          </a:p>
          <a:p>
            <a:pPr marL="171450" indent="-95250" eaLnBrk="1" fontAlgn="auto" hangingPunct="1">
              <a:spcBef>
                <a:spcPts val="0"/>
              </a:spcBef>
              <a:spcAft>
                <a:spcPts val="0"/>
              </a:spcAft>
              <a:buClr>
                <a:schemeClr val="dk1"/>
              </a:buClr>
              <a:buFont typeface="Arial"/>
              <a:buNone/>
              <a:defRPr/>
            </a:pPr>
            <a:endParaRPr dirty="0">
              <a:solidFill>
                <a:schemeClr val="dk1"/>
              </a:solidFill>
              <a:ea typeface="Calibri"/>
              <a:cs typeface="Calibri"/>
              <a:sym typeface="Calibri"/>
            </a:endParaRPr>
          </a:p>
          <a:p>
            <a:pPr marL="171450" indent="-171450" eaLnBrk="1" fontAlgn="auto" hangingPunct="1">
              <a:spcBef>
                <a:spcPts val="0"/>
              </a:spcBef>
              <a:spcAft>
                <a:spcPts val="0"/>
              </a:spcAft>
              <a:buClr>
                <a:schemeClr val="dk1"/>
              </a:buClr>
              <a:buSzPct val="100000"/>
              <a:buFont typeface="Arial"/>
              <a:buChar char="•"/>
              <a:defRPr/>
            </a:pPr>
            <a:r>
              <a:rPr lang="en-US" dirty="0">
                <a:solidFill>
                  <a:schemeClr val="dk1"/>
                </a:solidFill>
                <a:ea typeface="Calibri"/>
                <a:cs typeface="Calibri"/>
                <a:sym typeface="Calibri"/>
              </a:rPr>
              <a:t>Requirement no. 1 – safeguards need to be </a:t>
            </a:r>
            <a:r>
              <a:rPr lang="en-US" dirty="0" err="1">
                <a:solidFill>
                  <a:schemeClr val="dk1"/>
                </a:solidFill>
                <a:ea typeface="Calibri"/>
                <a:cs typeface="Calibri"/>
                <a:sym typeface="Calibri"/>
              </a:rPr>
              <a:t>operationalised</a:t>
            </a:r>
            <a:r>
              <a:rPr lang="en-US" dirty="0">
                <a:solidFill>
                  <a:schemeClr val="dk1"/>
                </a:solidFill>
                <a:ea typeface="Calibri"/>
                <a:cs typeface="Calibri"/>
                <a:sym typeface="Calibri"/>
              </a:rPr>
              <a:t> throughout the implementation of REDD+ activities – is often overlooked and eclipsed by the tangible outputs of the other two key requirements: SIS and summary of information</a:t>
            </a:r>
          </a:p>
        </p:txBody>
      </p:sp>
    </p:spTree>
    <p:extLst>
      <p:ext uri="{BB962C8B-B14F-4D97-AF65-F5344CB8AC3E}">
        <p14:creationId xmlns:p14="http://schemas.microsoft.com/office/powerpoint/2010/main" val="256701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8811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9398B311-D4DF-4984-8357-33335D59770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836406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6C891F4C-36EB-4161-A9D7-A9FD93A1D87B}"/>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418940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0% Opacit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54" y="0"/>
            <a:ext cx="12183893" cy="6858000"/>
          </a:xfrm>
          <a:prstGeom prst="rect">
            <a:avLst/>
          </a:prstGeom>
        </p:spPr>
      </p:pic>
      <p:pic>
        <p:nvPicPr>
          <p:cNvPr id="3" name="Picture 2" descr="page3image48351056">
            <a:extLst>
              <a:ext uri="{FF2B5EF4-FFF2-40B4-BE49-F238E27FC236}">
                <a16:creationId xmlns:a16="http://schemas.microsoft.com/office/drawing/2014/main" id="{0D54F525-0E4B-4F17-A671-F13A1429ADF2}"/>
              </a:ext>
            </a:extLst>
          </p:cNvPr>
          <p:cNvPicPr/>
          <p:nvPr userDrawn="1"/>
        </p:nvPicPr>
        <p:blipFill>
          <a:blip r:embed="rId3"/>
          <a:srcRect/>
          <a:stretch>
            <a:fillRect/>
          </a:stretch>
        </p:blipFill>
        <p:spPr>
          <a:xfrm>
            <a:off x="4472397" y="3169830"/>
            <a:ext cx="2976880" cy="955675"/>
          </a:xfrm>
          <a:prstGeom prst="rect">
            <a:avLst/>
          </a:prstGeom>
          <a:ln/>
        </p:spPr>
      </p:pic>
    </p:spTree>
    <p:extLst>
      <p:ext uri="{BB962C8B-B14F-4D97-AF65-F5344CB8AC3E}">
        <p14:creationId xmlns:p14="http://schemas.microsoft.com/office/powerpoint/2010/main" val="2698455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40650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559549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5831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FEF7E6-F5AE-4991-911F-EC3385A5EC7B}" type="datetimeFigureOut">
              <a:rPr lang="en-KE" smtClean="0"/>
              <a:t>09/16/2023</a:t>
            </a:fld>
            <a:endParaRPr lang="en-KE"/>
          </a:p>
        </p:txBody>
      </p:sp>
      <p:sp>
        <p:nvSpPr>
          <p:cNvPr id="8" name="Footer Placeholder 7"/>
          <p:cNvSpPr>
            <a:spLocks noGrp="1"/>
          </p:cNvSpPr>
          <p:nvPr>
            <p:ph type="ftr" sz="quarter" idx="11"/>
          </p:nvPr>
        </p:nvSpPr>
        <p:spPr/>
        <p:txBody>
          <a:bodyPr/>
          <a:lstStyle/>
          <a:p>
            <a:endParaRPr lang="en-KE"/>
          </a:p>
        </p:txBody>
      </p:sp>
      <p:sp>
        <p:nvSpPr>
          <p:cNvPr id="9" name="Slide Number Placeholder 8"/>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941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FEF7E6-F5AE-4991-911F-EC3385A5EC7B}" type="datetimeFigureOut">
              <a:rPr lang="en-KE" smtClean="0"/>
              <a:t>09/16/2023</a:t>
            </a:fld>
            <a:endParaRPr lang="en-KE"/>
          </a:p>
        </p:txBody>
      </p:sp>
      <p:sp>
        <p:nvSpPr>
          <p:cNvPr id="4" name="Footer Placeholder 3"/>
          <p:cNvSpPr>
            <a:spLocks noGrp="1"/>
          </p:cNvSpPr>
          <p:nvPr>
            <p:ph type="ftr" sz="quarter" idx="11"/>
          </p:nvPr>
        </p:nvSpPr>
        <p:spPr/>
        <p:txBody>
          <a:bodyPr/>
          <a:lstStyle/>
          <a:p>
            <a:endParaRPr lang="en-KE"/>
          </a:p>
        </p:txBody>
      </p:sp>
      <p:sp>
        <p:nvSpPr>
          <p:cNvPr id="5" name="Slide Number Placeholder 4"/>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04085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EF7E6-F5AE-4991-911F-EC3385A5EC7B}" type="datetimeFigureOut">
              <a:rPr lang="en-KE" smtClean="0"/>
              <a:t>09/16/2023</a:t>
            </a:fld>
            <a:endParaRPr lang="en-KE"/>
          </a:p>
        </p:txBody>
      </p:sp>
      <p:sp>
        <p:nvSpPr>
          <p:cNvPr id="3" name="Footer Placeholder 2"/>
          <p:cNvSpPr>
            <a:spLocks noGrp="1"/>
          </p:cNvSpPr>
          <p:nvPr>
            <p:ph type="ftr" sz="quarter" idx="11"/>
          </p:nvPr>
        </p:nvSpPr>
        <p:spPr/>
        <p:txBody>
          <a:bodyPr/>
          <a:lstStyle/>
          <a:p>
            <a:endParaRPr lang="en-KE"/>
          </a:p>
        </p:txBody>
      </p:sp>
      <p:sp>
        <p:nvSpPr>
          <p:cNvPr id="4" name="Slide Number Placeholder 3"/>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41101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5DBC7FB0-C42D-4BFA-A962-FD53BABA5EA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2899435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9EB7143C-D667-4989-8033-FD0AED62416E}"/>
              </a:ext>
            </a:extLst>
          </p:cNvPr>
          <p:cNvPicPr/>
          <p:nvPr userDrawn="1"/>
        </p:nvPicPr>
        <p:blipFill>
          <a:blip r:embed="rId2"/>
          <a:srcRect/>
          <a:stretch>
            <a:fillRect/>
          </a:stretch>
        </p:blipFill>
        <p:spPr>
          <a:xfrm>
            <a:off x="8789671" y="41275"/>
            <a:ext cx="2976880" cy="955675"/>
          </a:xfrm>
          <a:prstGeom prst="rect">
            <a:avLst/>
          </a:prstGeom>
          <a:ln/>
        </p:spPr>
      </p:pic>
    </p:spTree>
    <p:extLst>
      <p:ext uri="{BB962C8B-B14F-4D97-AF65-F5344CB8AC3E}">
        <p14:creationId xmlns:p14="http://schemas.microsoft.com/office/powerpoint/2010/main" val="2701457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55000">
              <a:srgbClr val="B0F0DF"/>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EF7E6-F5AE-4991-911F-EC3385A5EC7B}" type="datetimeFigureOut">
              <a:rPr lang="en-KE" smtClean="0"/>
              <a:t>09/16/2023</a:t>
            </a:fld>
            <a:endParaRPr lang="en-K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K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7BF44-2AEF-4E6C-A9C9-7C5A1DFBDE7C}" type="slidenum">
              <a:rPr lang="en-KE" smtClean="0"/>
              <a:t>‹#›</a:t>
            </a:fld>
            <a:endParaRPr lang="en-KE"/>
          </a:p>
        </p:txBody>
      </p:sp>
    </p:spTree>
    <p:extLst>
      <p:ext uri="{BB962C8B-B14F-4D97-AF65-F5344CB8AC3E}">
        <p14:creationId xmlns:p14="http://schemas.microsoft.com/office/powerpoint/2010/main" val="154716490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video" Target="https://www.youtube.com/embed/tZ1-j4m3kfk?feature=oembed" TargetMode="Externa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xml"/><Relationship Id="rId1" Type="http://schemas.openxmlformats.org/officeDocument/2006/relationships/video" Target="https://www.youtube.com/embed/HB6jzxDDn5U?feature=oembed" TargetMode="Externa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pxhere.com/en/photo/1584661"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video" Target="https://www.youtube.com/embed/StHojcgX5dA?feature=oembed" TargetMode="External"/><Relationship Id="rId4" Type="http://schemas.openxmlformats.org/officeDocument/2006/relationships/image" Target="../media/image15.jpeg"/></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finsmes.com/2018/06/social-safeguard-raises-11m-in-series-b-funding-round.htm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hyperlink" Target="https://creativecommons.org/licenses/by-sa/3.0/" TargetMode="External"/><Relationship Id="rId4" Type="http://schemas.openxmlformats.org/officeDocument/2006/relationships/hyperlink" Target="https://en.permawiki.org/wiki/Canopy"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35C6E-6282-E655-9B30-3DD781286AF0}"/>
              </a:ext>
            </a:extLst>
          </p:cNvPr>
          <p:cNvSpPr>
            <a:spLocks noGrp="1"/>
          </p:cNvSpPr>
          <p:nvPr>
            <p:ph type="title"/>
          </p:nvPr>
        </p:nvSpPr>
        <p:spPr>
          <a:xfrm>
            <a:off x="1945812" y="4873897"/>
            <a:ext cx="7716348" cy="1600200"/>
          </a:xfrm>
        </p:spPr>
        <p:txBody>
          <a:bodyPr>
            <a:normAutofit fontScale="90000"/>
          </a:bodyPr>
          <a:lstStyle/>
          <a:p>
            <a:pPr algn="ctr"/>
            <a:r>
              <a:rPr lang="en-US" sz="4000" b="1" dirty="0">
                <a:effectLst/>
                <a:latin typeface="Gill Sans MT" panose="020B0502020104020203" pitchFamily="34" charset="0"/>
                <a:ea typeface="Calibri" panose="020F0502020204030204" pitchFamily="34" charset="0"/>
                <a:cs typeface="Times New Roman" panose="02020603050405020304" pitchFamily="18" charset="0"/>
              </a:rPr>
              <a:t>Module 5</a:t>
            </a:r>
            <a:br>
              <a:rPr lang="en-US" sz="4000" b="1" dirty="0">
                <a:effectLst/>
                <a:latin typeface="Gill Sans MT" panose="020B0502020104020203" pitchFamily="34" charset="0"/>
                <a:ea typeface="Calibri" panose="020F0502020204030204" pitchFamily="34" charset="0"/>
                <a:cs typeface="Times New Roman" panose="02020603050405020304" pitchFamily="18" charset="0"/>
              </a:rPr>
            </a:br>
            <a:r>
              <a:rPr lang="en-US" sz="4000" b="1" dirty="0">
                <a:effectLst/>
                <a:latin typeface="Gill Sans MT" panose="020B0502020104020203" pitchFamily="34" charset="0"/>
                <a:ea typeface="Calibri" panose="020F0502020204030204" pitchFamily="34" charset="0"/>
                <a:cs typeface="Times New Roman" panose="02020603050405020304" pitchFamily="18" charset="0"/>
              </a:rPr>
              <a:t>REDD+ Safeguards </a:t>
            </a:r>
            <a:br>
              <a:rPr lang="en-KE" dirty="0">
                <a:solidFill>
                  <a:schemeClr val="accent1"/>
                </a:solidFill>
              </a:rPr>
            </a:br>
            <a:endParaRPr lang="en-KE" dirty="0">
              <a:solidFill>
                <a:schemeClr val="accent1"/>
              </a:solidFill>
            </a:endParaRPr>
          </a:p>
        </p:txBody>
      </p:sp>
      <p:pic>
        <p:nvPicPr>
          <p:cNvPr id="6" name="Content Placeholder 5">
            <a:extLst>
              <a:ext uri="{FF2B5EF4-FFF2-40B4-BE49-F238E27FC236}">
                <a16:creationId xmlns:a16="http://schemas.microsoft.com/office/drawing/2014/main" id="{86274DB4-E41E-ED3B-160A-ADAC447E8EEB}"/>
              </a:ext>
            </a:extLst>
          </p:cNvPr>
          <p:cNvPicPr>
            <a:picLocks noGrp="1" noChangeAspect="1"/>
          </p:cNvPicPr>
          <p:nvPr>
            <p:ph idx="1"/>
          </p:nvPr>
        </p:nvPicPr>
        <p:blipFill>
          <a:blip r:embed="rId2"/>
          <a:stretch>
            <a:fillRect/>
          </a:stretch>
        </p:blipFill>
        <p:spPr>
          <a:xfrm>
            <a:off x="1770747" y="168365"/>
            <a:ext cx="7043237" cy="4416697"/>
          </a:xfrm>
          <a:prstGeom prst="rect">
            <a:avLst/>
          </a:prstGeom>
        </p:spPr>
      </p:pic>
      <p:sp>
        <p:nvSpPr>
          <p:cNvPr id="5" name="Rectangle 4">
            <a:extLst>
              <a:ext uri="{FF2B5EF4-FFF2-40B4-BE49-F238E27FC236}">
                <a16:creationId xmlns:a16="http://schemas.microsoft.com/office/drawing/2014/main" id="{6E2E9571-89B9-4EEA-B90A-1412A760C40D}"/>
              </a:ext>
            </a:extLst>
          </p:cNvPr>
          <p:cNvSpPr/>
          <p:nvPr/>
        </p:nvSpPr>
        <p:spPr>
          <a:xfrm>
            <a:off x="0" y="0"/>
            <a:ext cx="1658983" cy="692331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8620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GCF: Environmental and Social Safeguards / Gender">
            <a:hlinkClick r:id="" action="ppaction://media"/>
            <a:extLst>
              <a:ext uri="{FF2B5EF4-FFF2-40B4-BE49-F238E27FC236}">
                <a16:creationId xmlns:a16="http://schemas.microsoft.com/office/drawing/2014/main" id="{F5F096B1-BA4F-4B58-D271-4994FD9BC57B}"/>
              </a:ext>
            </a:extLst>
          </p:cNvPr>
          <p:cNvPicPr>
            <a:picLocks noRot="1" noChangeAspect="1"/>
          </p:cNvPicPr>
          <p:nvPr>
            <a:videoFile r:link="rId1"/>
            <p:custDataLst>
              <p:tags r:id="rId2"/>
            </p:custDataLst>
          </p:nvPr>
        </p:nvPicPr>
        <p:blipFill>
          <a:blip r:embed="rId4"/>
          <a:stretch>
            <a:fillRect/>
          </a:stretch>
        </p:blipFill>
        <p:spPr>
          <a:xfrm>
            <a:off x="1016000" y="380746"/>
            <a:ext cx="10342880" cy="5843727"/>
          </a:xfrm>
          <a:prstGeom prst="rect">
            <a:avLst/>
          </a:prstGeom>
        </p:spPr>
      </p:pic>
    </p:spTree>
    <p:extLst>
      <p:ext uri="{BB962C8B-B14F-4D97-AF65-F5344CB8AC3E}">
        <p14:creationId xmlns:p14="http://schemas.microsoft.com/office/powerpoint/2010/main" val="18237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A2C206-661B-E96B-96C0-72D4E40E2711}"/>
              </a:ext>
            </a:extLst>
          </p:cNvPr>
          <p:cNvSpPr txBox="1"/>
          <p:nvPr/>
        </p:nvSpPr>
        <p:spPr>
          <a:xfrm>
            <a:off x="462280" y="308062"/>
            <a:ext cx="6097978" cy="523798"/>
          </a:xfrm>
          <a:prstGeom prst="rect">
            <a:avLst/>
          </a:prstGeom>
          <a:noFill/>
        </p:spPr>
        <p:txBody>
          <a:bodyPr wrap="square">
            <a:spAutoFit/>
          </a:bodyPr>
          <a:lstStyle/>
          <a:p>
            <a:pPr lvl="0">
              <a:lnSpc>
                <a:spcPct val="107000"/>
              </a:lnSpc>
              <a:spcBef>
                <a:spcPts val="1200"/>
              </a:spcBef>
              <a:spcAft>
                <a:spcPts val="1200"/>
              </a:spcAft>
            </a:pPr>
            <a:r>
              <a:rPr lang="en-US" sz="28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Background of REDD+ Safeguards</a:t>
            </a:r>
            <a:endParaRPr lang="en-KE" sz="28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959B3646-A133-C3CA-D3F6-20A53ED128E9}"/>
              </a:ext>
            </a:extLst>
          </p:cNvPr>
          <p:cNvSpPr txBox="1"/>
          <p:nvPr/>
        </p:nvSpPr>
        <p:spPr>
          <a:xfrm>
            <a:off x="304800" y="955040"/>
            <a:ext cx="11424919" cy="5678722"/>
          </a:xfrm>
          <a:prstGeom prst="rect">
            <a:avLst/>
          </a:prstGeom>
          <a:noFill/>
        </p:spPr>
        <p:txBody>
          <a:bodyPr wrap="square">
            <a:spAutoFit/>
          </a:bodyPr>
          <a:lstStyle/>
          <a:p>
            <a:pPr algn="just">
              <a:lnSpc>
                <a:spcPct val="150000"/>
              </a:lnSpc>
              <a:spcAft>
                <a:spcPts val="800"/>
              </a:spcAft>
            </a:pP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Parties to the UNFCCC agreed to a set of </a:t>
            </a:r>
            <a:r>
              <a:rPr lang="en-US" sz="2400" b="1" kern="100" dirty="0">
                <a:effectLst/>
                <a:latin typeface="Gill Sans MT" panose="020B0502020104020203" pitchFamily="34" charset="0"/>
                <a:ea typeface="Calibri" panose="020F0502020204030204" pitchFamily="34" charset="0"/>
                <a:cs typeface="Times New Roman" panose="02020603050405020304" pitchFamily="18" charset="0"/>
              </a:rPr>
              <a:t>seven safeguards for REDD+ at COP 16 </a:t>
            </a: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in Cancun in December 2010</a:t>
            </a:r>
            <a:r>
              <a:rPr lang="en-US" sz="2400" b="1" kern="100" dirty="0">
                <a:effectLst/>
                <a:latin typeface="Gill Sans MT" panose="020B0502020104020203" pitchFamily="34" charset="0"/>
                <a:ea typeface="Calibri" panose="020F0502020204030204" pitchFamily="34" charset="0"/>
                <a:cs typeface="Times New Roman" panose="02020603050405020304" pitchFamily="18" charset="0"/>
              </a:rPr>
              <a:t>,</a:t>
            </a: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 referred to as the </a:t>
            </a:r>
            <a:r>
              <a:rPr lang="en-US" sz="2400" b="1" kern="100" dirty="0">
                <a:effectLst/>
                <a:latin typeface="Gill Sans MT" panose="020B0502020104020203" pitchFamily="34" charset="0"/>
                <a:ea typeface="Calibri" panose="020F0502020204030204" pitchFamily="34" charset="0"/>
                <a:cs typeface="Times New Roman" panose="02020603050405020304" pitchFamily="18" charset="0"/>
              </a:rPr>
              <a:t>‘Cancun safeguards.   </a:t>
            </a: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Further</a:t>
            </a:r>
            <a:r>
              <a:rPr lang="en-US" sz="2400" b="1" kern="100" dirty="0">
                <a:effectLst/>
                <a:latin typeface="Gill Sans MT" panose="020B0502020104020203" pitchFamily="34" charset="0"/>
                <a:ea typeface="Calibri" panose="020F0502020204030204" pitchFamily="34" charset="0"/>
                <a:cs typeface="Times New Roman" panose="02020603050405020304" pitchFamily="18" charset="0"/>
              </a:rPr>
              <a:t> </a:t>
            </a: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UNFCCC negotiations since COP16, countries seeking to implement national REDD+ programs must now meet three requirements relating to safeguards:</a:t>
            </a: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alphaLcParenR"/>
            </a:pP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Promote and support the Cancun safeguards throughout the implementation of REDD+ actions;</a:t>
            </a: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alphaLcParenR"/>
            </a:pP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Establish a system (i.e., a safeguards information system, SIS) for providing information on how the Cancun safeguards are being addressed and respected; and</a:t>
            </a: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mj-lt"/>
              <a:buAutoNum type="alphaLcParenR"/>
            </a:pP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Provide Summaries of information (</a:t>
            </a:r>
            <a:r>
              <a:rPr lang="en-US" sz="2400" kern="100" dirty="0" err="1">
                <a:effectLst/>
                <a:latin typeface="Gill Sans MT" panose="020B0502020104020203" pitchFamily="34" charset="0"/>
                <a:ea typeface="Calibri" panose="020F0502020204030204" pitchFamily="34" charset="0"/>
                <a:cs typeface="Times New Roman" panose="02020603050405020304" pitchFamily="18" charset="0"/>
              </a:rPr>
              <a:t>SoI</a:t>
            </a: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 every four years on how the safeguards are being addressed and respected throughout the implementation of REDD+</a:t>
            </a: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252878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Shape 108">
            <a:extLst>
              <a:ext uri="{FF2B5EF4-FFF2-40B4-BE49-F238E27FC236}">
                <a16:creationId xmlns:a16="http://schemas.microsoft.com/office/drawing/2014/main" id="{924644D6-104F-E4E5-5D85-3A65178CD941}"/>
              </a:ext>
            </a:extLst>
          </p:cNvPr>
          <p:cNvGrpSpPr>
            <a:grpSpLocks/>
          </p:cNvGrpSpPr>
          <p:nvPr/>
        </p:nvGrpSpPr>
        <p:grpSpPr bwMode="auto">
          <a:xfrm>
            <a:off x="883920" y="285115"/>
            <a:ext cx="9742805" cy="6310948"/>
            <a:chOff x="232859" y="851638"/>
            <a:chExt cx="9034144" cy="5424534"/>
          </a:xfrm>
          <a:solidFill>
            <a:srgbClr val="0070C0"/>
          </a:solidFill>
        </p:grpSpPr>
        <p:sp>
          <p:nvSpPr>
            <p:cNvPr id="109" name="Shape 109">
              <a:extLst>
                <a:ext uri="{FF2B5EF4-FFF2-40B4-BE49-F238E27FC236}">
                  <a16:creationId xmlns:a16="http://schemas.microsoft.com/office/drawing/2014/main" id="{4805E0C5-B177-4FE3-BE01-07211636677A}"/>
                </a:ext>
              </a:extLst>
            </p:cNvPr>
            <p:cNvSpPr/>
            <p:nvPr/>
          </p:nvSpPr>
          <p:spPr>
            <a:xfrm>
              <a:off x="4600704" y="851638"/>
              <a:ext cx="3063492" cy="1348312"/>
            </a:xfrm>
            <a:prstGeom prst="ellipse">
              <a:avLst/>
            </a:prstGeom>
            <a:solidFill>
              <a:srgbClr val="FF99FF"/>
            </a:solidFill>
            <a:ln w="9525" cap="flat" cmpd="sng">
              <a:solidFill>
                <a:srgbClr val="4A7DBB"/>
              </a:solidFill>
              <a:prstDash val="solid"/>
              <a:round/>
              <a:headEnd type="none" w="med" len="med"/>
              <a:tailEnd type="none" w="med" len="med"/>
            </a:ln>
          </p:spPr>
          <p:txBody>
            <a:bodyPr lIns="91425" tIns="45700" rIns="91425" bIns="45700" anchor="ctr"/>
            <a:lstStyle/>
            <a:p>
              <a:pPr algn="ctr" fontAlgn="auto">
                <a:spcBef>
                  <a:spcPts val="0"/>
                </a:spcBef>
                <a:spcAft>
                  <a:spcPts val="0"/>
                </a:spcAft>
                <a:buSzPct val="25000"/>
                <a:defRPr/>
              </a:pPr>
              <a:r>
                <a:rPr lang="en-US" b="1" kern="0" dirty="0">
                  <a:solidFill>
                    <a:srgbClr val="FFFFFF"/>
                  </a:solidFill>
                  <a:latin typeface="Calibri"/>
                  <a:ea typeface="Calibri"/>
                  <a:cs typeface="Calibri"/>
                  <a:sym typeface="Calibri"/>
                  <a:rtl val="0"/>
                </a:rPr>
                <a:t>a. Policy alignment (national &amp; international)</a:t>
              </a:r>
            </a:p>
          </p:txBody>
        </p:sp>
        <p:sp>
          <p:nvSpPr>
            <p:cNvPr id="110" name="Shape 110">
              <a:extLst>
                <a:ext uri="{FF2B5EF4-FFF2-40B4-BE49-F238E27FC236}">
                  <a16:creationId xmlns:a16="http://schemas.microsoft.com/office/drawing/2014/main" id="{3CBFA4A8-9DCF-4C15-9C35-2EC33E6144BE}"/>
                </a:ext>
              </a:extLst>
            </p:cNvPr>
            <p:cNvSpPr/>
            <p:nvPr/>
          </p:nvSpPr>
          <p:spPr>
            <a:xfrm>
              <a:off x="6203511" y="2322118"/>
              <a:ext cx="3063492" cy="1401946"/>
            </a:xfrm>
            <a:prstGeom prst="ellipse">
              <a:avLst/>
            </a:prstGeom>
            <a:solidFill>
              <a:srgbClr val="9999FF"/>
            </a:solidFill>
            <a:ln w="9525" cap="flat" cmpd="sng">
              <a:solidFill>
                <a:srgbClr val="4A7DBB"/>
              </a:solidFill>
              <a:prstDash val="solid"/>
              <a:round/>
              <a:headEnd type="none" w="med" len="med"/>
              <a:tailEnd type="none" w="med" len="med"/>
            </a:ln>
          </p:spPr>
          <p:txBody>
            <a:bodyPr lIns="91425" tIns="45700" rIns="91425" bIns="45700" anchor="ctr"/>
            <a:lstStyle/>
            <a:p>
              <a:pPr algn="ctr" fontAlgn="auto">
                <a:spcBef>
                  <a:spcPts val="0"/>
                </a:spcBef>
                <a:spcAft>
                  <a:spcPts val="0"/>
                </a:spcAft>
                <a:buSzPct val="25000"/>
                <a:defRPr/>
              </a:pPr>
              <a:r>
                <a:rPr lang="en-US" b="1" kern="0">
                  <a:solidFill>
                    <a:srgbClr val="FFFFFF"/>
                  </a:solidFill>
                  <a:latin typeface="Calibri"/>
                  <a:ea typeface="Calibri"/>
                  <a:cs typeface="Calibri"/>
                  <a:sym typeface="Calibri"/>
                  <a:rtl val="0"/>
                </a:rPr>
                <a:t>b. Forest governance (transparency &amp; effectiveness)</a:t>
              </a:r>
            </a:p>
          </p:txBody>
        </p:sp>
        <p:sp>
          <p:nvSpPr>
            <p:cNvPr id="111" name="Shape 111">
              <a:extLst>
                <a:ext uri="{FF2B5EF4-FFF2-40B4-BE49-F238E27FC236}">
                  <a16:creationId xmlns:a16="http://schemas.microsoft.com/office/drawing/2014/main" id="{6572515D-DAAB-A952-69FB-4478F2E1981B}"/>
                </a:ext>
              </a:extLst>
            </p:cNvPr>
            <p:cNvSpPr/>
            <p:nvPr/>
          </p:nvSpPr>
          <p:spPr>
            <a:xfrm>
              <a:off x="6190878" y="4016073"/>
              <a:ext cx="3063492" cy="1410886"/>
            </a:xfrm>
            <a:prstGeom prst="ellipse">
              <a:avLst/>
            </a:prstGeom>
            <a:solidFill>
              <a:srgbClr val="00B0F0"/>
            </a:solidFill>
            <a:ln w="9525" cap="flat" cmpd="sng">
              <a:solidFill>
                <a:srgbClr val="4A7DBB"/>
              </a:solidFill>
              <a:prstDash val="solid"/>
              <a:round/>
              <a:headEnd type="none" w="med" len="med"/>
              <a:tailEnd type="none" w="med" len="med"/>
            </a:ln>
          </p:spPr>
          <p:txBody>
            <a:bodyPr lIns="91425" tIns="45700" rIns="91425" bIns="45700" anchor="ctr"/>
            <a:lstStyle/>
            <a:p>
              <a:pPr algn="ctr" fontAlgn="auto">
                <a:spcBef>
                  <a:spcPts val="0"/>
                </a:spcBef>
                <a:spcAft>
                  <a:spcPts val="0"/>
                </a:spcAft>
                <a:buSzPct val="25000"/>
                <a:defRPr/>
              </a:pPr>
              <a:r>
                <a:rPr lang="en-US" b="1" kern="0">
                  <a:solidFill>
                    <a:srgbClr val="FFFFFF"/>
                  </a:solidFill>
                  <a:latin typeface="Calibri"/>
                  <a:ea typeface="Calibri"/>
                  <a:cs typeface="Calibri"/>
                  <a:sym typeface="Calibri"/>
                  <a:rtl val="0"/>
                </a:rPr>
                <a:t>c. Knowledge &amp; rights of indigenous peoples &amp; local communities</a:t>
              </a:r>
            </a:p>
          </p:txBody>
        </p:sp>
        <p:sp>
          <p:nvSpPr>
            <p:cNvPr id="112" name="Shape 112">
              <a:extLst>
                <a:ext uri="{FF2B5EF4-FFF2-40B4-BE49-F238E27FC236}">
                  <a16:creationId xmlns:a16="http://schemas.microsoft.com/office/drawing/2014/main" id="{01AC2020-F9EC-EC3C-E260-179F224E05C7}"/>
                </a:ext>
              </a:extLst>
            </p:cNvPr>
            <p:cNvSpPr/>
            <p:nvPr/>
          </p:nvSpPr>
          <p:spPr>
            <a:xfrm>
              <a:off x="1279815" y="991684"/>
              <a:ext cx="3063492" cy="1381089"/>
            </a:xfrm>
            <a:prstGeom prst="ellipse">
              <a:avLst/>
            </a:prstGeom>
            <a:solidFill>
              <a:schemeClr val="accent2"/>
            </a:solidFill>
            <a:ln w="9525" cap="flat" cmpd="sng">
              <a:solidFill>
                <a:srgbClr val="4A7DBB"/>
              </a:solidFill>
              <a:prstDash val="solid"/>
              <a:round/>
              <a:headEnd type="none" w="med" len="med"/>
              <a:tailEnd type="none" w="med" len="med"/>
            </a:ln>
          </p:spPr>
          <p:txBody>
            <a:bodyPr lIns="91425" tIns="45700" rIns="91425" bIns="45700" anchor="ctr"/>
            <a:lstStyle/>
            <a:p>
              <a:pPr algn="ctr" fontAlgn="auto">
                <a:spcBef>
                  <a:spcPts val="0"/>
                </a:spcBef>
                <a:spcAft>
                  <a:spcPts val="0"/>
                </a:spcAft>
                <a:buSzPct val="25000"/>
                <a:defRPr/>
              </a:pPr>
              <a:r>
                <a:rPr lang="en-US" b="1" kern="0">
                  <a:solidFill>
                    <a:srgbClr val="FFFFFF"/>
                  </a:solidFill>
                  <a:latin typeface="Calibri"/>
                  <a:ea typeface="Calibri"/>
                  <a:cs typeface="Calibri"/>
                  <a:sym typeface="Calibri"/>
                  <a:rtl val="0"/>
                </a:rPr>
                <a:t>g. Reduce displacement of emissions</a:t>
              </a:r>
            </a:p>
          </p:txBody>
        </p:sp>
        <p:sp>
          <p:nvSpPr>
            <p:cNvPr id="113" name="Shape 113">
              <a:extLst>
                <a:ext uri="{FF2B5EF4-FFF2-40B4-BE49-F238E27FC236}">
                  <a16:creationId xmlns:a16="http://schemas.microsoft.com/office/drawing/2014/main" id="{E79940A4-EA72-7714-B5DB-6402817870BF}"/>
                </a:ext>
              </a:extLst>
            </p:cNvPr>
            <p:cNvSpPr/>
            <p:nvPr/>
          </p:nvSpPr>
          <p:spPr>
            <a:xfrm>
              <a:off x="232859" y="2512818"/>
              <a:ext cx="3063492" cy="1211245"/>
            </a:xfrm>
            <a:prstGeom prst="ellipse">
              <a:avLst/>
            </a:prstGeom>
            <a:solidFill>
              <a:schemeClr val="accent2">
                <a:lumMod val="50000"/>
              </a:schemeClr>
            </a:solidFill>
            <a:ln w="9525" cap="flat" cmpd="sng">
              <a:solidFill>
                <a:srgbClr val="4A7DBB"/>
              </a:solidFill>
              <a:prstDash val="solid"/>
              <a:round/>
              <a:headEnd type="none" w="med" len="med"/>
              <a:tailEnd type="none" w="med" len="med"/>
            </a:ln>
          </p:spPr>
          <p:txBody>
            <a:bodyPr lIns="91425" tIns="45700" rIns="91425" bIns="45700" anchor="ctr"/>
            <a:lstStyle/>
            <a:p>
              <a:pPr algn="ctr" fontAlgn="auto">
                <a:spcBef>
                  <a:spcPts val="0"/>
                </a:spcBef>
                <a:spcAft>
                  <a:spcPts val="0"/>
                </a:spcAft>
                <a:buSzPct val="25000"/>
                <a:defRPr/>
              </a:pPr>
              <a:r>
                <a:rPr lang="en-US" b="1" kern="0">
                  <a:solidFill>
                    <a:srgbClr val="FFFFFF"/>
                  </a:solidFill>
                  <a:latin typeface="Calibri"/>
                  <a:ea typeface="Calibri"/>
                  <a:cs typeface="Calibri"/>
                  <a:sym typeface="Calibri"/>
                  <a:rtl val="0"/>
                </a:rPr>
                <a:t>f. Address risk of reversals</a:t>
              </a:r>
            </a:p>
          </p:txBody>
        </p:sp>
        <p:sp>
          <p:nvSpPr>
            <p:cNvPr id="114" name="Shape 114">
              <a:extLst>
                <a:ext uri="{FF2B5EF4-FFF2-40B4-BE49-F238E27FC236}">
                  <a16:creationId xmlns:a16="http://schemas.microsoft.com/office/drawing/2014/main" id="{08858682-34CB-CF88-E0F9-95D808D85629}"/>
                </a:ext>
              </a:extLst>
            </p:cNvPr>
            <p:cNvSpPr/>
            <p:nvPr/>
          </p:nvSpPr>
          <p:spPr>
            <a:xfrm>
              <a:off x="264441" y="3996706"/>
              <a:ext cx="3063492" cy="1257431"/>
            </a:xfrm>
            <a:prstGeom prst="ellipse">
              <a:avLst/>
            </a:prstGeom>
            <a:solidFill>
              <a:schemeClr val="accent2">
                <a:lumMod val="75000"/>
              </a:schemeClr>
            </a:solidFill>
            <a:ln w="9525" cap="flat" cmpd="sng">
              <a:solidFill>
                <a:srgbClr val="4A7DBB"/>
              </a:solidFill>
              <a:prstDash val="solid"/>
              <a:round/>
              <a:headEnd type="none" w="med" len="med"/>
              <a:tailEnd type="none" w="med" len="med"/>
            </a:ln>
          </p:spPr>
          <p:txBody>
            <a:bodyPr lIns="91425" tIns="45700" rIns="91425" bIns="45700" anchor="ctr"/>
            <a:lstStyle/>
            <a:p>
              <a:pPr algn="ctr" fontAlgn="auto">
                <a:spcBef>
                  <a:spcPts val="0"/>
                </a:spcBef>
                <a:spcAft>
                  <a:spcPts val="0"/>
                </a:spcAft>
                <a:buSzPct val="25000"/>
                <a:defRPr/>
              </a:pPr>
              <a:r>
                <a:rPr lang="en-US" b="1" kern="0" dirty="0">
                  <a:solidFill>
                    <a:srgbClr val="FFFFFF"/>
                  </a:solidFill>
                  <a:latin typeface="Calibri"/>
                  <a:ea typeface="Calibri"/>
                  <a:cs typeface="Calibri"/>
                  <a:sym typeface="Calibri"/>
                  <a:rtl val="0"/>
                </a:rPr>
                <a:t>e. Natural forest, biodiversity, social &amp; environmental benefits</a:t>
              </a:r>
            </a:p>
          </p:txBody>
        </p:sp>
        <p:sp>
          <p:nvSpPr>
            <p:cNvPr id="115" name="Shape 115">
              <a:extLst>
                <a:ext uri="{FF2B5EF4-FFF2-40B4-BE49-F238E27FC236}">
                  <a16:creationId xmlns:a16="http://schemas.microsoft.com/office/drawing/2014/main" id="{FF04D5A8-1A79-A351-F93B-37C8E6FF492C}"/>
                </a:ext>
              </a:extLst>
            </p:cNvPr>
            <p:cNvSpPr/>
            <p:nvPr/>
          </p:nvSpPr>
          <p:spPr>
            <a:xfrm>
              <a:off x="2978948" y="4702893"/>
              <a:ext cx="3354051" cy="1573279"/>
            </a:xfrm>
            <a:prstGeom prst="ellipse">
              <a:avLst/>
            </a:prstGeom>
            <a:solidFill>
              <a:srgbClr val="0070C0"/>
            </a:solidFill>
            <a:ln w="9525" cap="flat" cmpd="sng">
              <a:solidFill>
                <a:srgbClr val="4A7DBB"/>
              </a:solidFill>
              <a:prstDash val="solid"/>
              <a:round/>
              <a:headEnd type="none" w="med" len="med"/>
              <a:tailEnd type="none" w="med" len="med"/>
            </a:ln>
          </p:spPr>
          <p:txBody>
            <a:bodyPr lIns="91425" tIns="45700" rIns="91425" bIns="45700" anchor="ctr"/>
            <a:lstStyle/>
            <a:p>
              <a:pPr algn="ctr" fontAlgn="auto">
                <a:lnSpc>
                  <a:spcPct val="94444"/>
                </a:lnSpc>
                <a:spcBef>
                  <a:spcPts val="0"/>
                </a:spcBef>
                <a:spcAft>
                  <a:spcPts val="0"/>
                </a:spcAft>
                <a:buSzPct val="25000"/>
                <a:defRPr/>
              </a:pPr>
              <a:r>
                <a:rPr lang="en-US" b="1" kern="0" dirty="0">
                  <a:solidFill>
                    <a:srgbClr val="FFFFFF"/>
                  </a:solidFill>
                  <a:latin typeface="Calibri"/>
                  <a:ea typeface="Calibri"/>
                  <a:cs typeface="Calibri"/>
                  <a:sym typeface="Calibri"/>
                  <a:rtl val="0"/>
                </a:rPr>
                <a:t>d. Full &amp; effective participation of relevant stakeholders, in particular IP &amp; local communities</a:t>
              </a:r>
            </a:p>
          </p:txBody>
        </p:sp>
      </p:grpSp>
      <p:sp>
        <p:nvSpPr>
          <p:cNvPr id="116" name="Shape 116">
            <a:extLst>
              <a:ext uri="{FF2B5EF4-FFF2-40B4-BE49-F238E27FC236}">
                <a16:creationId xmlns:a16="http://schemas.microsoft.com/office/drawing/2014/main" id="{804196AA-3E35-6233-C00B-44F72FEBD5B2}"/>
              </a:ext>
            </a:extLst>
          </p:cNvPr>
          <p:cNvSpPr/>
          <p:nvPr/>
        </p:nvSpPr>
        <p:spPr>
          <a:xfrm>
            <a:off x="4482840" y="2641112"/>
            <a:ext cx="2565400" cy="1658938"/>
          </a:xfrm>
          <a:prstGeom prst="rect">
            <a:avLst/>
          </a:prstGeom>
          <a:solidFill>
            <a:schemeClr val="accent6">
              <a:lumMod val="60000"/>
              <a:lumOff val="40000"/>
            </a:schemeClr>
          </a:solidFill>
          <a:ln w="9525" cap="flat" cmpd="sng">
            <a:solidFill>
              <a:srgbClr val="8CB3E3"/>
            </a:solidFill>
            <a:prstDash val="solid"/>
            <a:round/>
            <a:headEnd type="none" w="med" len="med"/>
            <a:tailEnd type="none" w="med" len="med"/>
          </a:ln>
        </p:spPr>
        <p:txBody>
          <a:bodyPr lIns="91425" tIns="45700" rIns="91425" bIns="45700" anchor="ctr"/>
          <a:lstStyle/>
          <a:p>
            <a:pPr algn="ctr" fontAlgn="auto">
              <a:spcBef>
                <a:spcPts val="0"/>
              </a:spcBef>
              <a:spcAft>
                <a:spcPts val="0"/>
              </a:spcAft>
              <a:buSzPct val="25000"/>
              <a:defRPr/>
            </a:pPr>
            <a:r>
              <a:rPr lang="en-US" sz="2800" b="1" kern="0" dirty="0">
                <a:solidFill>
                  <a:srgbClr val="FF0000"/>
                </a:solidFill>
                <a:latin typeface="Calibri"/>
                <a:ea typeface="Calibri"/>
                <a:cs typeface="Calibri"/>
                <a:sym typeface="Calibri"/>
                <a:rtl val="0"/>
              </a:rPr>
              <a:t> </a:t>
            </a:r>
            <a:r>
              <a:rPr lang="en-US" sz="3200" b="1" kern="0" dirty="0">
                <a:solidFill>
                  <a:srgbClr val="000000"/>
                </a:solidFill>
                <a:latin typeface="Calibri"/>
                <a:ea typeface="Calibri"/>
                <a:cs typeface="Calibri"/>
                <a:sym typeface="Calibri"/>
                <a:rtl val="0"/>
              </a:rPr>
              <a:t>The </a:t>
            </a:r>
          </a:p>
          <a:p>
            <a:pPr algn="ctr" fontAlgn="auto">
              <a:spcBef>
                <a:spcPts val="0"/>
              </a:spcBef>
              <a:spcAft>
                <a:spcPts val="0"/>
              </a:spcAft>
              <a:buSzPct val="25000"/>
              <a:defRPr/>
            </a:pPr>
            <a:r>
              <a:rPr lang="en-US" sz="3200" b="1" kern="0" dirty="0">
                <a:solidFill>
                  <a:srgbClr val="000000"/>
                </a:solidFill>
                <a:latin typeface="Calibri"/>
                <a:ea typeface="Calibri"/>
                <a:cs typeface="Calibri"/>
                <a:sym typeface="Calibri"/>
                <a:rtl val="0"/>
              </a:rPr>
              <a:t> Cancun Safeguards</a:t>
            </a:r>
          </a:p>
        </p:txBody>
      </p:sp>
      <p:sp>
        <p:nvSpPr>
          <p:cNvPr id="117" name="Shape 117">
            <a:extLst>
              <a:ext uri="{FF2B5EF4-FFF2-40B4-BE49-F238E27FC236}">
                <a16:creationId xmlns:a16="http://schemas.microsoft.com/office/drawing/2014/main" id="{04EF28BC-6B73-853D-C71F-9E6F196D5259}"/>
              </a:ext>
            </a:extLst>
          </p:cNvPr>
          <p:cNvSpPr/>
          <p:nvPr/>
        </p:nvSpPr>
        <p:spPr>
          <a:xfrm>
            <a:off x="7620000" y="6226175"/>
            <a:ext cx="3006725" cy="369888"/>
          </a:xfrm>
          <a:prstGeom prst="rect">
            <a:avLst/>
          </a:prstGeom>
          <a:noFill/>
          <a:ln>
            <a:noFill/>
          </a:ln>
        </p:spPr>
        <p:txBody>
          <a:bodyPr lIns="91425" tIns="45700" rIns="91425" bIns="45700"/>
          <a:lstStyle/>
          <a:p>
            <a:pPr algn="ctr" fontAlgn="auto">
              <a:spcBef>
                <a:spcPts val="0"/>
              </a:spcBef>
              <a:spcAft>
                <a:spcPts val="0"/>
              </a:spcAft>
              <a:buSzPct val="25000"/>
              <a:defRPr/>
            </a:pPr>
            <a:r>
              <a:rPr lang="en-US" kern="0">
                <a:solidFill>
                  <a:srgbClr val="000000"/>
                </a:solidFill>
                <a:latin typeface="Calibri"/>
                <a:ea typeface="Calibri"/>
                <a:cs typeface="Calibri"/>
                <a:sym typeface="Calibri"/>
                <a:rtl val="0"/>
              </a:rPr>
              <a:t>Decision 1/CP.16 (Cancun)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 Media 5" title="Safeguards and SIS Lessons and Experiences from Asia-Pacific Countries">
            <a:hlinkClick r:id="" action="ppaction://media"/>
            <a:extLst>
              <a:ext uri="{FF2B5EF4-FFF2-40B4-BE49-F238E27FC236}">
                <a16:creationId xmlns:a16="http://schemas.microsoft.com/office/drawing/2014/main" id="{8BFEA425-8463-367C-7058-00E5F84511A1}"/>
              </a:ext>
            </a:extLst>
          </p:cNvPr>
          <p:cNvPicPr>
            <a:picLocks noGrp="1" noRot="1" noChangeAspect="1"/>
          </p:cNvPicPr>
          <p:nvPr>
            <p:ph sz="half" idx="2"/>
            <a:videoFile r:link="rId1"/>
            <p:custDataLst>
              <p:tags r:id="rId2"/>
            </p:custDataLst>
          </p:nvPr>
        </p:nvPicPr>
        <p:blipFill>
          <a:blip r:embed="rId4"/>
          <a:stretch>
            <a:fillRect/>
          </a:stretch>
        </p:blipFill>
        <p:spPr>
          <a:xfrm>
            <a:off x="5720080" y="955040"/>
            <a:ext cx="6210879" cy="4693920"/>
          </a:xfrm>
          <a:prstGeom prst="rect">
            <a:avLst/>
          </a:prstGeom>
        </p:spPr>
      </p:pic>
      <p:sp>
        <p:nvSpPr>
          <p:cNvPr id="5" name="Content Placeholder 4">
            <a:extLst>
              <a:ext uri="{FF2B5EF4-FFF2-40B4-BE49-F238E27FC236}">
                <a16:creationId xmlns:a16="http://schemas.microsoft.com/office/drawing/2014/main" id="{8AA3E130-BCCC-6DEC-00BC-B3004B4CCD96}"/>
              </a:ext>
            </a:extLst>
          </p:cNvPr>
          <p:cNvSpPr txBox="1">
            <a:spLocks noGrp="1"/>
          </p:cNvSpPr>
          <p:nvPr>
            <p:ph sz="half" idx="1"/>
          </p:nvPr>
        </p:nvSpPr>
        <p:spPr>
          <a:xfrm>
            <a:off x="172720" y="1056640"/>
            <a:ext cx="5333274" cy="4891596"/>
          </a:xfrm>
          <a:prstGeom prst="rect">
            <a:avLst/>
          </a:prstGeom>
          <a:noFill/>
        </p:spPr>
        <p:txBody>
          <a:bodyPr wrap="square">
            <a:spAutoFit/>
          </a:bodyPr>
          <a:lstStyle/>
          <a:p>
            <a:pPr>
              <a:lnSpc>
                <a:spcPct val="150000"/>
              </a:lnSpc>
            </a:pPr>
            <a:r>
              <a:rPr lang="en-US" sz="1800" b="1" dirty="0">
                <a:effectLst/>
                <a:latin typeface="Gill Sans MT" panose="020B0502020104020203" pitchFamily="34" charset="0"/>
                <a:ea typeface="Calibri" panose="020F0502020204030204" pitchFamily="34" charset="0"/>
                <a:cs typeface="Calibri" panose="020F0502020204030204" pitchFamily="34" charset="0"/>
              </a:rPr>
              <a:t>Risk-based, or risk management safeguards</a:t>
            </a:r>
            <a:r>
              <a:rPr lang="en-US" sz="1800" dirty="0">
                <a:effectLst/>
                <a:latin typeface="Gill Sans MT" panose="020B0502020104020203" pitchFamily="34" charset="0"/>
                <a:ea typeface="Calibri" panose="020F0502020204030204" pitchFamily="34" charset="0"/>
                <a:cs typeface="Calibri" panose="020F0502020204030204" pitchFamily="34" charset="0"/>
              </a:rPr>
              <a:t>: These safeguards set out interventions to ensure that the socio-economic and environmental activities being undertaken do not result in harm to the environment, or people</a:t>
            </a:r>
          </a:p>
          <a:p>
            <a:pPr>
              <a:lnSpc>
                <a:spcPct val="150000"/>
              </a:lnSpc>
            </a:pPr>
            <a:r>
              <a:rPr lang="en-US" sz="1800" b="1" dirty="0">
                <a:effectLst/>
                <a:latin typeface="Gill Sans MT" panose="020B0502020104020203" pitchFamily="34" charset="0"/>
                <a:ea typeface="Calibri" panose="020F0502020204030204" pitchFamily="34" charset="0"/>
                <a:cs typeface="Calibri" panose="020F0502020204030204" pitchFamily="34" charset="0"/>
              </a:rPr>
              <a:t>Human rights-based safeguards</a:t>
            </a:r>
            <a:r>
              <a:rPr lang="en-US" sz="1800" dirty="0">
                <a:effectLst/>
                <a:latin typeface="Gill Sans MT" panose="020B0502020104020203" pitchFamily="34" charset="0"/>
                <a:ea typeface="Calibri" panose="020F0502020204030204" pitchFamily="34" charset="0"/>
                <a:cs typeface="Calibri" panose="020F0502020204030204" pitchFamily="34" charset="0"/>
              </a:rPr>
              <a:t>: The scope of human rights, and fundamental freedoms includes the socio-economic rights, civil and political rights, and the human right to a clean environment recently recognized by the UN Human Rights Council</a:t>
            </a:r>
            <a:endParaRPr lang="en-KE" sz="1800" dirty="0">
              <a:latin typeface="Gill Sans MT" panose="020B0502020104020203" pitchFamily="34" charset="0"/>
            </a:endParaRPr>
          </a:p>
          <a:p>
            <a:endParaRPr lang="en-KE" dirty="0"/>
          </a:p>
        </p:txBody>
      </p:sp>
      <p:sp>
        <p:nvSpPr>
          <p:cNvPr id="2" name="Rectangle 1">
            <a:extLst>
              <a:ext uri="{FF2B5EF4-FFF2-40B4-BE49-F238E27FC236}">
                <a16:creationId xmlns:a16="http://schemas.microsoft.com/office/drawing/2014/main" id="{CE267E8F-5D32-4EF4-86D1-9747DBF477A0}"/>
              </a:ext>
            </a:extLst>
          </p:cNvPr>
          <p:cNvSpPr/>
          <p:nvPr/>
        </p:nvSpPr>
        <p:spPr>
          <a:xfrm>
            <a:off x="98652" y="311723"/>
            <a:ext cx="5003036" cy="646331"/>
          </a:xfrm>
          <a:prstGeom prst="rect">
            <a:avLst/>
          </a:prstGeom>
        </p:spPr>
        <p:txBody>
          <a:bodyPr wrap="none">
            <a:spAutoFit/>
          </a:bodyPr>
          <a:lstStyle/>
          <a:p>
            <a:r>
              <a:rPr lang="en-US" sz="3600" b="1" dirty="0">
                <a:solidFill>
                  <a:srgbClr val="C00000"/>
                </a:solidFill>
              </a:rPr>
              <a:t>Categories of Safeguards </a:t>
            </a:r>
          </a:p>
        </p:txBody>
      </p:sp>
    </p:spTree>
    <p:extLst>
      <p:ext uri="{BB962C8B-B14F-4D97-AF65-F5344CB8AC3E}">
        <p14:creationId xmlns:p14="http://schemas.microsoft.com/office/powerpoint/2010/main" val="4083746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hape 151"/>
          <p:cNvSpPr txBox="1">
            <a:spLocks noGrp="1"/>
          </p:cNvSpPr>
          <p:nvPr>
            <p:ph type="title"/>
          </p:nvPr>
        </p:nvSpPr>
        <p:spPr bwMode="auto">
          <a:xfrm>
            <a:off x="406272" y="0"/>
            <a:ext cx="8702040" cy="584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00" rIns="91440" bIns="45700" numCol="1" rtlCol="0" anchor="ctr" compatLnSpc="1">
            <a:prstTxWarp prst="textNoShape">
              <a:avLst/>
            </a:prstTxWarp>
            <a:normAutofit/>
          </a:bodyPr>
          <a:lstStyle/>
          <a:p>
            <a:pPr algn="ctr" eaLnBrk="1" hangingPunct="1">
              <a:spcBef>
                <a:spcPct val="0"/>
              </a:spcBef>
              <a:buClr>
                <a:srgbClr val="000000"/>
              </a:buClr>
              <a:buSzPct val="25000"/>
              <a:buFont typeface="Calibri" pitchFamily="34" charset="0"/>
              <a:buNone/>
            </a:pPr>
            <a:r>
              <a:rPr lang="en-US" altLang="fr-FR" sz="3200" b="1" dirty="0">
                <a:latin typeface="Gill Sans MT" panose="020B0502020104020203" pitchFamily="34" charset="0"/>
                <a:cs typeface="Arial" pitchFamily="34" charset="0"/>
                <a:sym typeface="Calibri" pitchFamily="34" charset="0"/>
              </a:rPr>
              <a:t>Cancun safeguards application</a:t>
            </a:r>
          </a:p>
        </p:txBody>
      </p:sp>
      <p:grpSp>
        <p:nvGrpSpPr>
          <p:cNvPr id="13315" name="Shape 152"/>
          <p:cNvGrpSpPr>
            <a:grpSpLocks/>
          </p:cNvGrpSpPr>
          <p:nvPr/>
        </p:nvGrpSpPr>
        <p:grpSpPr bwMode="auto">
          <a:xfrm>
            <a:off x="1284514" y="1200058"/>
            <a:ext cx="10013406" cy="3564982"/>
            <a:chOff x="457200" y="1143000"/>
            <a:chExt cx="8229600" cy="3657600"/>
          </a:xfrm>
        </p:grpSpPr>
        <p:grpSp>
          <p:nvGrpSpPr>
            <p:cNvPr id="13322" name="Shape 153"/>
            <p:cNvGrpSpPr>
              <a:grpSpLocks/>
            </p:cNvGrpSpPr>
            <p:nvPr/>
          </p:nvGrpSpPr>
          <p:grpSpPr bwMode="auto">
            <a:xfrm>
              <a:off x="457200" y="1981200"/>
              <a:ext cx="8229600" cy="2819400"/>
              <a:chOff x="609600" y="1524000"/>
              <a:chExt cx="8229600" cy="2819400"/>
            </a:xfrm>
          </p:grpSpPr>
          <p:sp>
            <p:nvSpPr>
              <p:cNvPr id="154" name="Shape 154"/>
              <p:cNvSpPr/>
              <p:nvPr/>
            </p:nvSpPr>
            <p:spPr>
              <a:xfrm>
                <a:off x="609600" y="1524000"/>
                <a:ext cx="2590800" cy="2819400"/>
              </a:xfrm>
              <a:prstGeom prst="rect">
                <a:avLst/>
              </a:prstGeom>
              <a:solidFill>
                <a:schemeClr val="lt1"/>
              </a:solidFill>
              <a:ln w="25400" cap="flat" cmpd="sng">
                <a:solidFill>
                  <a:schemeClr val="accent3"/>
                </a:solidFill>
                <a:prstDash val="solid"/>
                <a:round/>
                <a:headEnd type="none" w="med" len="med"/>
                <a:tailEnd type="none" w="med" len="med"/>
              </a:ln>
            </p:spPr>
            <p:txBody>
              <a:bodyPr lIns="91425" tIns="45700" rIns="91425" bIns="45700" anchor="ctr"/>
              <a:lstStyle/>
              <a:p>
                <a:pPr algn="ctr">
                  <a:buSzPct val="25000"/>
                  <a:defRPr/>
                </a:pPr>
                <a:r>
                  <a:rPr lang="en-US" sz="2200" kern="0" dirty="0">
                    <a:solidFill>
                      <a:srgbClr val="000000"/>
                    </a:solidFill>
                    <a:latin typeface="Gill Sans MT" panose="020B0502020104020203" pitchFamily="34" charset="0"/>
                    <a:ea typeface="Calibri"/>
                    <a:cs typeface="Calibri"/>
                    <a:sym typeface="Calibri"/>
                    <a:rtl val="0"/>
                  </a:rPr>
                  <a:t> </a:t>
                </a:r>
              </a:p>
              <a:p>
                <a:pPr algn="ctr">
                  <a:buSzPct val="25000"/>
                  <a:defRPr/>
                </a:pPr>
                <a:r>
                  <a:rPr lang="en-US" sz="2200" kern="0" dirty="0">
                    <a:solidFill>
                      <a:srgbClr val="000000"/>
                    </a:solidFill>
                    <a:latin typeface="Gill Sans MT" panose="020B0502020104020203" pitchFamily="34" charset="0"/>
                    <a:ea typeface="Calibri"/>
                    <a:cs typeface="Calibri"/>
                    <a:sym typeface="Calibri"/>
                    <a:rtl val="0"/>
                  </a:rPr>
                  <a:t>All REDD+ actions in the </a:t>
                </a:r>
                <a:r>
                  <a:rPr lang="en-US" sz="2200" b="1" kern="0" dirty="0">
                    <a:solidFill>
                      <a:srgbClr val="000000"/>
                    </a:solidFill>
                    <a:latin typeface="Gill Sans MT" panose="020B0502020104020203" pitchFamily="34" charset="0"/>
                    <a:ea typeface="Calibri"/>
                    <a:cs typeface="Calibri"/>
                    <a:sym typeface="Calibri"/>
                    <a:rtl val="0"/>
                  </a:rPr>
                  <a:t>National Strategy or Action Plan </a:t>
                </a:r>
                <a:r>
                  <a:rPr lang="en-US" sz="2200" kern="0" dirty="0">
                    <a:solidFill>
                      <a:srgbClr val="000000"/>
                    </a:solidFill>
                    <a:latin typeface="Gill Sans MT" panose="020B0502020104020203" pitchFamily="34" charset="0"/>
                    <a:ea typeface="Calibri"/>
                    <a:cs typeface="Calibri"/>
                    <a:sym typeface="Calibri"/>
                    <a:rtl val="0"/>
                  </a:rPr>
                  <a:t>as defined by the government</a:t>
                </a:r>
              </a:p>
              <a:p>
                <a:pPr>
                  <a:defRPr/>
                </a:pPr>
                <a:endParaRPr sz="2200" kern="0" dirty="0">
                  <a:solidFill>
                    <a:srgbClr val="000000"/>
                  </a:solidFill>
                  <a:latin typeface="Gill Sans MT" panose="020B0502020104020203" pitchFamily="34" charset="0"/>
                  <a:ea typeface="Calibri"/>
                  <a:cs typeface="Calibri"/>
                  <a:sym typeface="Calibri"/>
                  <a:rtl val="0"/>
                </a:endParaRPr>
              </a:p>
            </p:txBody>
          </p:sp>
          <p:sp>
            <p:nvSpPr>
              <p:cNvPr id="155" name="Shape 155"/>
              <p:cNvSpPr/>
              <p:nvPr/>
            </p:nvSpPr>
            <p:spPr>
              <a:xfrm>
                <a:off x="3200400" y="1524000"/>
                <a:ext cx="3048000" cy="2819400"/>
              </a:xfrm>
              <a:prstGeom prst="rect">
                <a:avLst/>
              </a:prstGeom>
              <a:solidFill>
                <a:schemeClr val="lt1"/>
              </a:solidFill>
              <a:ln w="25400" cap="flat" cmpd="sng">
                <a:solidFill>
                  <a:schemeClr val="accent3"/>
                </a:solidFill>
                <a:prstDash val="solid"/>
                <a:round/>
                <a:headEnd type="none" w="med" len="med"/>
                <a:tailEnd type="none" w="med" len="med"/>
              </a:ln>
            </p:spPr>
            <p:txBody>
              <a:bodyPr lIns="91425" tIns="45700" rIns="91425" bIns="45700" anchor="ctr"/>
              <a:lstStyle/>
              <a:p>
                <a:pPr algn="ctr">
                  <a:buSzPct val="25000"/>
                  <a:defRPr/>
                </a:pPr>
                <a:r>
                  <a:rPr lang="en-US" sz="2200" kern="0" dirty="0">
                    <a:solidFill>
                      <a:srgbClr val="000000"/>
                    </a:solidFill>
                    <a:latin typeface="Gill Sans MT" panose="020B0502020104020203" pitchFamily="34" charset="0"/>
                    <a:ea typeface="Calibri"/>
                    <a:cs typeface="Calibri"/>
                    <a:sym typeface="Calibri"/>
                    <a:rtl val="0"/>
                  </a:rPr>
                  <a:t>Through application of </a:t>
                </a:r>
                <a:r>
                  <a:rPr lang="en-US" sz="2200" b="1" kern="0" dirty="0">
                    <a:solidFill>
                      <a:srgbClr val="000000"/>
                    </a:solidFill>
                    <a:latin typeface="Gill Sans MT" panose="020B0502020104020203" pitchFamily="34" charset="0"/>
                    <a:ea typeface="Calibri"/>
                    <a:cs typeface="Calibri"/>
                    <a:sym typeface="Calibri"/>
                    <a:rtl val="0"/>
                  </a:rPr>
                  <a:t>policies, laws, regulations, </a:t>
                </a:r>
                <a:r>
                  <a:rPr lang="en-US" sz="2200" kern="0" dirty="0">
                    <a:solidFill>
                      <a:srgbClr val="000000"/>
                    </a:solidFill>
                    <a:latin typeface="Gill Sans MT" panose="020B0502020104020203" pitchFamily="34" charset="0"/>
                    <a:ea typeface="Calibri"/>
                    <a:cs typeface="Calibri"/>
                    <a:sym typeface="Calibri"/>
                    <a:rtl val="0"/>
                  </a:rPr>
                  <a:t>and</a:t>
                </a:r>
                <a:r>
                  <a:rPr lang="en-US" sz="2200" b="1" kern="0" dirty="0">
                    <a:solidFill>
                      <a:srgbClr val="000000"/>
                    </a:solidFill>
                    <a:latin typeface="Gill Sans MT" panose="020B0502020104020203" pitchFamily="34" charset="0"/>
                    <a:ea typeface="Calibri"/>
                    <a:cs typeface="Calibri"/>
                    <a:sym typeface="Calibri"/>
                    <a:rtl val="0"/>
                  </a:rPr>
                  <a:t> institutions </a:t>
                </a:r>
                <a:r>
                  <a:rPr lang="en-US" sz="2200" kern="0" dirty="0">
                    <a:solidFill>
                      <a:srgbClr val="000000"/>
                    </a:solidFill>
                    <a:latin typeface="Gill Sans MT" panose="020B0502020104020203" pitchFamily="34" charset="0"/>
                    <a:ea typeface="Calibri"/>
                    <a:cs typeface="Calibri"/>
                    <a:sym typeface="Calibri"/>
                    <a:rtl val="0"/>
                  </a:rPr>
                  <a:t>to implement/enforce  them</a:t>
                </a:r>
              </a:p>
            </p:txBody>
          </p:sp>
          <p:sp>
            <p:nvSpPr>
              <p:cNvPr id="156" name="Shape 156"/>
              <p:cNvSpPr/>
              <p:nvPr/>
            </p:nvSpPr>
            <p:spPr>
              <a:xfrm>
                <a:off x="6248400" y="1524000"/>
                <a:ext cx="2590800" cy="2819400"/>
              </a:xfrm>
              <a:prstGeom prst="rect">
                <a:avLst/>
              </a:prstGeom>
              <a:solidFill>
                <a:schemeClr val="lt1"/>
              </a:solidFill>
              <a:ln w="25400" cap="flat" cmpd="sng">
                <a:solidFill>
                  <a:schemeClr val="accent3"/>
                </a:solidFill>
                <a:prstDash val="solid"/>
                <a:round/>
                <a:headEnd type="none" w="med" len="med"/>
                <a:tailEnd type="none" w="med" len="med"/>
              </a:ln>
            </p:spPr>
            <p:txBody>
              <a:bodyPr lIns="91425" tIns="45700" rIns="91425" bIns="45700" anchor="ctr"/>
              <a:lstStyle/>
              <a:p>
                <a:pPr algn="ctr">
                  <a:buSzPct val="25000"/>
                  <a:defRPr/>
                </a:pPr>
                <a:r>
                  <a:rPr lang="en-US" sz="2200" kern="0">
                    <a:solidFill>
                      <a:srgbClr val="000000"/>
                    </a:solidFill>
                    <a:latin typeface="Gill Sans MT" panose="020B0502020104020203" pitchFamily="34" charset="0"/>
                    <a:ea typeface="Calibri"/>
                    <a:cs typeface="Calibri"/>
                    <a:sym typeface="Calibri"/>
                    <a:rtl val="0"/>
                  </a:rPr>
                  <a:t>Throughout  </a:t>
                </a:r>
                <a:r>
                  <a:rPr lang="en-US" sz="2200" b="1" kern="0">
                    <a:solidFill>
                      <a:srgbClr val="000000"/>
                    </a:solidFill>
                    <a:latin typeface="Gill Sans MT" panose="020B0502020104020203" pitchFamily="34" charset="0"/>
                    <a:ea typeface="Calibri"/>
                    <a:cs typeface="Calibri"/>
                    <a:sym typeface="Calibri"/>
                    <a:rtl val="0"/>
                  </a:rPr>
                  <a:t>implementation of REDD+</a:t>
                </a:r>
                <a:r>
                  <a:rPr lang="en-US" sz="2200" kern="0">
                    <a:solidFill>
                      <a:srgbClr val="000000"/>
                    </a:solidFill>
                    <a:latin typeface="Gill Sans MT" panose="020B0502020104020203" pitchFamily="34" charset="0"/>
                    <a:ea typeface="Calibri"/>
                    <a:cs typeface="Calibri"/>
                    <a:sym typeface="Calibri"/>
                    <a:rtl val="0"/>
                  </a:rPr>
                  <a:t> actions</a:t>
                </a:r>
              </a:p>
            </p:txBody>
          </p:sp>
        </p:grpSp>
        <p:sp>
          <p:nvSpPr>
            <p:cNvPr id="157" name="Shape 157"/>
            <p:cNvSpPr/>
            <p:nvPr/>
          </p:nvSpPr>
          <p:spPr>
            <a:xfrm>
              <a:off x="457200" y="1143000"/>
              <a:ext cx="2590800" cy="838200"/>
            </a:xfrm>
            <a:prstGeom prst="wedgeRectCallout">
              <a:avLst>
                <a:gd name="adj1" fmla="val -20273"/>
                <a:gd name="adj2" fmla="val 76353"/>
              </a:avLst>
            </a:prstGeom>
            <a:solidFill>
              <a:schemeClr val="accent2">
                <a:lumMod val="50000"/>
              </a:schemeClr>
            </a:solidFill>
            <a:ln w="25400" cap="flat" cmpd="sng">
              <a:solidFill>
                <a:srgbClr val="938953"/>
              </a:solidFill>
              <a:prstDash val="solid"/>
              <a:round/>
              <a:headEnd type="none" w="med" len="med"/>
              <a:tailEnd type="none" w="med" len="med"/>
            </a:ln>
          </p:spPr>
          <p:txBody>
            <a:bodyPr lIns="91425" tIns="45700" rIns="91425" bIns="45700" anchor="ctr"/>
            <a:lstStyle/>
            <a:p>
              <a:pPr algn="ctr">
                <a:buSzPct val="25000"/>
                <a:defRPr/>
              </a:pPr>
              <a:r>
                <a:rPr lang="en-US" sz="2200" b="1" kern="0" dirty="0">
                  <a:solidFill>
                    <a:schemeClr val="bg1"/>
                  </a:solidFill>
                  <a:latin typeface="Gill Sans MT" panose="020B0502020104020203" pitchFamily="34" charset="0"/>
                  <a:ea typeface="Calibri"/>
                  <a:cs typeface="Calibri"/>
                  <a:sym typeface="Calibri"/>
                  <a:rtl val="0"/>
                </a:rPr>
                <a:t>What? </a:t>
              </a:r>
            </a:p>
          </p:txBody>
        </p:sp>
        <p:sp>
          <p:nvSpPr>
            <p:cNvPr id="158" name="Shape 158"/>
            <p:cNvSpPr/>
            <p:nvPr/>
          </p:nvSpPr>
          <p:spPr>
            <a:xfrm>
              <a:off x="3276600" y="1143000"/>
              <a:ext cx="2590800" cy="838200"/>
            </a:xfrm>
            <a:prstGeom prst="wedgeRectCallout">
              <a:avLst>
                <a:gd name="adj1" fmla="val -20273"/>
                <a:gd name="adj2" fmla="val 76353"/>
              </a:avLst>
            </a:prstGeom>
            <a:solidFill>
              <a:schemeClr val="accent2">
                <a:lumMod val="75000"/>
              </a:schemeClr>
            </a:solidFill>
            <a:ln w="25400" cap="flat" cmpd="sng">
              <a:solidFill>
                <a:srgbClr val="938953"/>
              </a:solidFill>
              <a:prstDash val="solid"/>
              <a:round/>
              <a:headEnd type="none" w="med" len="med"/>
              <a:tailEnd type="none" w="med" len="med"/>
            </a:ln>
          </p:spPr>
          <p:txBody>
            <a:bodyPr lIns="91425" tIns="45700" rIns="91425" bIns="45700" anchor="ctr"/>
            <a:lstStyle/>
            <a:p>
              <a:pPr algn="ctr">
                <a:buSzPct val="25000"/>
                <a:defRPr/>
              </a:pPr>
              <a:r>
                <a:rPr lang="en-US" sz="2200" b="1" kern="0">
                  <a:solidFill>
                    <a:schemeClr val="bg1"/>
                  </a:solidFill>
                  <a:latin typeface="Gill Sans MT" panose="020B0502020104020203" pitchFamily="34" charset="0"/>
                  <a:ea typeface="Calibri"/>
                  <a:cs typeface="Calibri"/>
                  <a:sym typeface="Calibri"/>
                  <a:rtl val="0"/>
                </a:rPr>
                <a:t>How? </a:t>
              </a:r>
            </a:p>
          </p:txBody>
        </p:sp>
        <p:sp>
          <p:nvSpPr>
            <p:cNvPr id="159" name="Shape 159"/>
            <p:cNvSpPr/>
            <p:nvPr/>
          </p:nvSpPr>
          <p:spPr>
            <a:xfrm>
              <a:off x="6096000" y="1143000"/>
              <a:ext cx="2590800" cy="838200"/>
            </a:xfrm>
            <a:prstGeom prst="wedgeRectCallout">
              <a:avLst>
                <a:gd name="adj1" fmla="val -20273"/>
                <a:gd name="adj2" fmla="val 76353"/>
              </a:avLst>
            </a:prstGeom>
            <a:solidFill>
              <a:schemeClr val="accent2">
                <a:lumMod val="60000"/>
                <a:lumOff val="40000"/>
              </a:schemeClr>
            </a:solidFill>
            <a:ln w="25400" cap="flat" cmpd="sng">
              <a:solidFill>
                <a:srgbClr val="938953"/>
              </a:solidFill>
              <a:prstDash val="solid"/>
              <a:round/>
              <a:headEnd type="none" w="med" len="med"/>
              <a:tailEnd type="none" w="med" len="med"/>
            </a:ln>
          </p:spPr>
          <p:txBody>
            <a:bodyPr lIns="91425" tIns="45700" rIns="91425" bIns="45700" anchor="ctr"/>
            <a:lstStyle/>
            <a:p>
              <a:pPr algn="ctr">
                <a:buSzPct val="25000"/>
                <a:defRPr/>
              </a:pPr>
              <a:r>
                <a:rPr lang="en-US" sz="2200" b="1" kern="0">
                  <a:solidFill>
                    <a:schemeClr val="bg1"/>
                  </a:solidFill>
                  <a:latin typeface="Gill Sans MT" panose="020B0502020104020203" pitchFamily="34" charset="0"/>
                  <a:ea typeface="Calibri"/>
                  <a:cs typeface="Calibri"/>
                  <a:sym typeface="Calibri"/>
                  <a:rtl val="0"/>
                </a:rPr>
                <a:t>When?</a:t>
              </a:r>
            </a:p>
          </p:txBody>
        </p:sp>
      </p:grpSp>
      <p:pic>
        <p:nvPicPr>
          <p:cNvPr id="3" name="Picture 2" descr="A close up of a flower field&#10;&#10;Description generated with very high confidence">
            <a:extLst>
              <a:ext uri="{FF2B5EF4-FFF2-40B4-BE49-F238E27FC236}">
                <a16:creationId xmlns:a16="http://schemas.microsoft.com/office/drawing/2014/main" id="{406675DC-C272-4EA7-AA2D-B5182D1E35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4513" y="4688600"/>
            <a:ext cx="10013407" cy="1813800"/>
          </a:xfrm>
          <a:prstGeom prst="rect">
            <a:avLst/>
          </a:prstGeom>
        </p:spPr>
      </p:pic>
    </p:spTree>
    <p:extLst>
      <p:ext uri="{BB962C8B-B14F-4D97-AF65-F5344CB8AC3E}">
        <p14:creationId xmlns:p14="http://schemas.microsoft.com/office/powerpoint/2010/main" val="972862624"/>
      </p:ext>
    </p:extLst>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4744B8-CCCE-25F7-D318-33FA8ADBEC52}"/>
              </a:ext>
            </a:extLst>
          </p:cNvPr>
          <p:cNvSpPr txBox="1"/>
          <p:nvPr/>
        </p:nvSpPr>
        <p:spPr>
          <a:xfrm>
            <a:off x="1500828" y="359275"/>
            <a:ext cx="8090211" cy="585417"/>
          </a:xfrm>
          <a:prstGeom prst="rect">
            <a:avLst/>
          </a:prstGeom>
          <a:noFill/>
        </p:spPr>
        <p:txBody>
          <a:bodyPr wrap="square">
            <a:spAutoFit/>
          </a:bodyPr>
          <a:lstStyle/>
          <a:p>
            <a:pPr lvl="1" algn="ctr">
              <a:lnSpc>
                <a:spcPct val="107000"/>
              </a:lnSpc>
              <a:spcBef>
                <a:spcPts val="200"/>
              </a:spcBef>
              <a:spcAft>
                <a:spcPts val="1200"/>
              </a:spcAft>
              <a:buClr>
                <a:srgbClr val="000000"/>
              </a:buClr>
            </a:pPr>
            <a:r>
              <a:rPr lang="en-US" sz="3200" b="1"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Reasons for Safeguards in REDD+</a:t>
            </a:r>
            <a:endParaRPr lang="en-KE" sz="3200" b="1"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graphicFrame>
        <p:nvGraphicFramePr>
          <p:cNvPr id="4" name="Diagram 3">
            <a:extLst>
              <a:ext uri="{FF2B5EF4-FFF2-40B4-BE49-F238E27FC236}">
                <a16:creationId xmlns:a16="http://schemas.microsoft.com/office/drawing/2014/main" id="{41CA2555-065C-78BF-9F35-79080C9FCB41}"/>
              </a:ext>
            </a:extLst>
          </p:cNvPr>
          <p:cNvGraphicFramePr/>
          <p:nvPr>
            <p:extLst>
              <p:ext uri="{D42A27DB-BD31-4B8C-83A1-F6EECF244321}">
                <p14:modId xmlns:p14="http://schemas.microsoft.com/office/powerpoint/2010/main" val="3216781127"/>
              </p:ext>
            </p:extLst>
          </p:nvPr>
        </p:nvGraphicFramePr>
        <p:xfrm>
          <a:off x="701040" y="1016000"/>
          <a:ext cx="11196320" cy="5252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8304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hape 171">
            <a:extLst>
              <a:ext uri="{FF2B5EF4-FFF2-40B4-BE49-F238E27FC236}">
                <a16:creationId xmlns:a16="http://schemas.microsoft.com/office/drawing/2014/main" id="{F7D50623-1358-5C67-F047-2CE24BE11BAA}"/>
              </a:ext>
            </a:extLst>
          </p:cNvPr>
          <p:cNvSpPr txBox="1">
            <a:spLocks noGrp="1"/>
          </p:cNvSpPr>
          <p:nvPr>
            <p:ph type="title"/>
          </p:nvPr>
        </p:nvSpPr>
        <p:spPr bwMode="auto">
          <a:xfrm>
            <a:off x="955041" y="315913"/>
            <a:ext cx="8950960" cy="692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700" bIns="45700" numCol="1" compatLnSpc="1">
            <a:prstTxWarp prst="textNoShape">
              <a:avLst/>
            </a:prstTxWarp>
            <a:normAutofit/>
          </a:bodyPr>
          <a:lstStyle/>
          <a:p>
            <a:pPr algn="ctr" eaLnBrk="1" hangingPunct="1">
              <a:spcBef>
                <a:spcPct val="0"/>
              </a:spcBef>
              <a:buClr>
                <a:srgbClr val="FFFFFF"/>
              </a:buClr>
              <a:buSzPct val="25000"/>
              <a:buFont typeface="Calibri" panose="020F0502020204030204" pitchFamily="34" charset="0"/>
              <a:buNone/>
            </a:pPr>
            <a:r>
              <a:rPr lang="en-US" altLang="en-US" sz="3600" b="1" dirty="0">
                <a:latin typeface="Calibri" panose="020F0502020204030204" pitchFamily="34" charset="0"/>
                <a:cs typeface="Arial" panose="020B0604020202020204" pitchFamily="34" charset="0"/>
                <a:sym typeface="Calibri" panose="020F0502020204030204" pitchFamily="34" charset="0"/>
              </a:rPr>
              <a:t>Key REDD+ </a:t>
            </a:r>
            <a:r>
              <a:rPr lang="en-US" altLang="en-US" sz="3600" b="1" dirty="0">
                <a:latin typeface="Gill Sans MT" panose="020B0502020104020203" pitchFamily="34" charset="0"/>
                <a:cs typeface="Arial" panose="020B0604020202020204" pitchFamily="34" charset="0"/>
                <a:sym typeface="Calibri" panose="020F0502020204030204" pitchFamily="34" charset="0"/>
              </a:rPr>
              <a:t>requirements</a:t>
            </a:r>
            <a:r>
              <a:rPr lang="en-US" altLang="en-US" sz="3600" b="1" dirty="0">
                <a:latin typeface="Calibri" panose="020F0502020204030204" pitchFamily="34" charset="0"/>
                <a:cs typeface="Arial" panose="020B0604020202020204" pitchFamily="34" charset="0"/>
                <a:sym typeface="Calibri" panose="020F0502020204030204" pitchFamily="34" charset="0"/>
              </a:rPr>
              <a:t> under UNFCCC</a:t>
            </a:r>
          </a:p>
        </p:txBody>
      </p:sp>
      <p:grpSp>
        <p:nvGrpSpPr>
          <p:cNvPr id="18435" name="Shape 172">
            <a:extLst>
              <a:ext uri="{FF2B5EF4-FFF2-40B4-BE49-F238E27FC236}">
                <a16:creationId xmlns:a16="http://schemas.microsoft.com/office/drawing/2014/main" id="{7A59328A-3930-91EC-4BEC-C8334D2A1821}"/>
              </a:ext>
            </a:extLst>
          </p:cNvPr>
          <p:cNvGrpSpPr>
            <a:grpSpLocks/>
          </p:cNvGrpSpPr>
          <p:nvPr/>
        </p:nvGrpSpPr>
        <p:grpSpPr bwMode="auto">
          <a:xfrm>
            <a:off x="1109981" y="4143375"/>
            <a:ext cx="2782887" cy="2398712"/>
            <a:chOff x="2087116" y="2433066"/>
            <a:chExt cx="1842515" cy="1842515"/>
          </a:xfrm>
        </p:grpSpPr>
        <p:sp>
          <p:nvSpPr>
            <p:cNvPr id="173" name="Shape 173">
              <a:extLst>
                <a:ext uri="{FF2B5EF4-FFF2-40B4-BE49-F238E27FC236}">
                  <a16:creationId xmlns:a16="http://schemas.microsoft.com/office/drawing/2014/main" id="{9B073510-D120-4C90-2EA4-AA4C5C1FDE17}"/>
                </a:ext>
              </a:extLst>
            </p:cNvPr>
            <p:cNvSpPr/>
            <p:nvPr/>
          </p:nvSpPr>
          <p:spPr>
            <a:xfrm>
              <a:off x="2087116" y="2433066"/>
              <a:ext cx="1842515" cy="1842515"/>
            </a:xfrm>
            <a:prstGeom prst="roundRect">
              <a:avLst>
                <a:gd name="adj" fmla="val 16667"/>
              </a:avLst>
            </a:prstGeom>
            <a:gradFill>
              <a:gsLst>
                <a:gs pos="0">
                  <a:srgbClr val="29869F"/>
                </a:gs>
                <a:gs pos="80000">
                  <a:srgbClr val="37B1D1"/>
                </a:gs>
                <a:gs pos="100000">
                  <a:srgbClr val="33B4D6"/>
                </a:gs>
              </a:gsLst>
              <a:lin ang="16200000" scaled="0"/>
            </a:gradFill>
            <a:ln w="9525" cap="flat" cmpd="sng">
              <a:solidFill>
                <a:srgbClr val="45AAC5"/>
              </a:solidFill>
              <a:prstDash val="solid"/>
              <a:round/>
              <a:headEnd type="none" w="med" len="med"/>
              <a:tailEnd type="none" w="med" len="med"/>
            </a:ln>
          </p:spPr>
          <p:txBody>
            <a:bodyPr lIns="91425" tIns="91425" rIns="91425" bIns="91425" anchor="ctr"/>
            <a:lstStyle/>
            <a:p>
              <a:pPr fontAlgn="auto">
                <a:spcBef>
                  <a:spcPts val="0"/>
                </a:spcBef>
                <a:spcAft>
                  <a:spcPts val="0"/>
                </a:spcAft>
                <a:defRPr/>
              </a:pPr>
              <a:endParaRPr sz="1400" kern="0">
                <a:solidFill>
                  <a:srgbClr val="000000"/>
                </a:solidFill>
                <a:latin typeface="+mn-lt"/>
                <a:cs typeface="Arial"/>
                <a:sym typeface="Arial"/>
                <a:rtl val="0"/>
              </a:endParaRPr>
            </a:p>
          </p:txBody>
        </p:sp>
        <p:sp>
          <p:nvSpPr>
            <p:cNvPr id="174" name="Shape 174">
              <a:extLst>
                <a:ext uri="{FF2B5EF4-FFF2-40B4-BE49-F238E27FC236}">
                  <a16:creationId xmlns:a16="http://schemas.microsoft.com/office/drawing/2014/main" id="{82A29CE6-1A9F-168C-BFB6-B776E2782EFF}"/>
                </a:ext>
              </a:extLst>
            </p:cNvPr>
            <p:cNvSpPr/>
            <p:nvPr/>
          </p:nvSpPr>
          <p:spPr>
            <a:xfrm>
              <a:off x="2177508" y="2523302"/>
              <a:ext cx="1661732" cy="1662044"/>
            </a:xfrm>
            <a:prstGeom prst="rect">
              <a:avLst/>
            </a:prstGeom>
            <a:noFill/>
            <a:ln w="9525" cap="flat" cmpd="sng">
              <a:solidFill>
                <a:srgbClr val="000000"/>
              </a:solidFill>
              <a:prstDash val="solid"/>
              <a:round/>
              <a:headEnd type="none" w="med" len="med"/>
              <a:tailEnd type="none" w="med" len="med"/>
            </a:ln>
          </p:spPr>
          <p:txBody>
            <a:bodyPr lIns="64750" tIns="64750" rIns="64750" bIns="64750" anchor="ctr"/>
            <a:lstStyle/>
            <a:p>
              <a:pPr algn="ctr" fontAlgn="auto">
                <a:lnSpc>
                  <a:spcPct val="90000"/>
                </a:lnSpc>
                <a:spcBef>
                  <a:spcPts val="0"/>
                </a:spcBef>
                <a:spcAft>
                  <a:spcPts val="840"/>
                </a:spcAft>
                <a:buSzPct val="25000"/>
                <a:defRPr/>
              </a:pPr>
              <a:r>
                <a:rPr lang="en-US" sz="2400" b="1" kern="0" dirty="0">
                  <a:solidFill>
                    <a:srgbClr val="FFFFFF"/>
                  </a:solidFill>
                  <a:latin typeface="Calibri"/>
                  <a:ea typeface="Calibri"/>
                  <a:cs typeface="Calibri"/>
                  <a:sym typeface="Calibri"/>
                  <a:rtl val="0"/>
                </a:rPr>
                <a:t>Safeguards &amp; Safeguard Information System</a:t>
              </a:r>
            </a:p>
          </p:txBody>
        </p:sp>
      </p:grpSp>
      <p:grpSp>
        <p:nvGrpSpPr>
          <p:cNvPr id="18436" name="Shape 175">
            <a:extLst>
              <a:ext uri="{FF2B5EF4-FFF2-40B4-BE49-F238E27FC236}">
                <a16:creationId xmlns:a16="http://schemas.microsoft.com/office/drawing/2014/main" id="{BDA8C368-927B-2B72-7598-1863446458C7}"/>
              </a:ext>
            </a:extLst>
          </p:cNvPr>
          <p:cNvGrpSpPr>
            <a:grpSpLocks/>
          </p:cNvGrpSpPr>
          <p:nvPr/>
        </p:nvGrpSpPr>
        <p:grpSpPr bwMode="auto">
          <a:xfrm>
            <a:off x="4094163" y="4260850"/>
            <a:ext cx="2586037" cy="2400300"/>
            <a:chOff x="3986958" y="2433133"/>
            <a:chExt cx="1842515" cy="1842515"/>
          </a:xfrm>
        </p:grpSpPr>
        <p:sp>
          <p:nvSpPr>
            <p:cNvPr id="176" name="Shape 176">
              <a:extLst>
                <a:ext uri="{FF2B5EF4-FFF2-40B4-BE49-F238E27FC236}">
                  <a16:creationId xmlns:a16="http://schemas.microsoft.com/office/drawing/2014/main" id="{DD25A0BE-1EB9-4940-41A3-F446859BBAD9}"/>
                </a:ext>
              </a:extLst>
            </p:cNvPr>
            <p:cNvSpPr/>
            <p:nvPr/>
          </p:nvSpPr>
          <p:spPr>
            <a:xfrm>
              <a:off x="3986958" y="2433133"/>
              <a:ext cx="1842515" cy="1842515"/>
            </a:xfrm>
            <a:prstGeom prst="roundRect">
              <a:avLst>
                <a:gd name="adj" fmla="val 16667"/>
              </a:avLst>
            </a:prstGeom>
            <a:gradFill>
              <a:gsLst>
                <a:gs pos="0">
                  <a:srgbClr val="C96D1F"/>
                </a:gs>
                <a:gs pos="80000">
                  <a:srgbClr val="FF9035"/>
                </a:gs>
                <a:gs pos="100000">
                  <a:srgbClr val="FF9035"/>
                </a:gs>
              </a:gsLst>
              <a:lin ang="16200000" scaled="0"/>
            </a:gradFill>
            <a:ln w="9525" cap="flat" cmpd="sng">
              <a:solidFill>
                <a:srgbClr val="F6923F"/>
              </a:solidFill>
              <a:prstDash val="solid"/>
              <a:round/>
              <a:headEnd type="none" w="med" len="med"/>
              <a:tailEnd type="none" w="med" len="med"/>
            </a:ln>
          </p:spPr>
          <p:txBody>
            <a:bodyPr lIns="91425" tIns="91425" rIns="91425" bIns="91425" anchor="ctr"/>
            <a:lstStyle/>
            <a:p>
              <a:pPr fontAlgn="auto">
                <a:spcBef>
                  <a:spcPts val="0"/>
                </a:spcBef>
                <a:spcAft>
                  <a:spcPts val="0"/>
                </a:spcAft>
                <a:defRPr/>
              </a:pPr>
              <a:endParaRPr sz="1400" kern="0">
                <a:solidFill>
                  <a:srgbClr val="000000"/>
                </a:solidFill>
                <a:latin typeface="Gill Sans MT" panose="020B0502020104020203" pitchFamily="34" charset="0"/>
                <a:cs typeface="Arial"/>
                <a:sym typeface="Arial"/>
                <a:rtl val="0"/>
              </a:endParaRPr>
            </a:p>
          </p:txBody>
        </p:sp>
        <p:sp>
          <p:nvSpPr>
            <p:cNvPr id="177" name="Shape 177">
              <a:extLst>
                <a:ext uri="{FF2B5EF4-FFF2-40B4-BE49-F238E27FC236}">
                  <a16:creationId xmlns:a16="http://schemas.microsoft.com/office/drawing/2014/main" id="{F471722D-ADED-441D-0D86-0A8DC7600BD2}"/>
                </a:ext>
              </a:extLst>
            </p:cNvPr>
            <p:cNvSpPr/>
            <p:nvPr/>
          </p:nvSpPr>
          <p:spPr>
            <a:xfrm>
              <a:off x="4077444" y="2523309"/>
              <a:ext cx="1661544" cy="1662163"/>
            </a:xfrm>
            <a:prstGeom prst="rect">
              <a:avLst/>
            </a:prstGeom>
            <a:noFill/>
            <a:ln w="9525" cap="flat" cmpd="sng">
              <a:solidFill>
                <a:srgbClr val="000000"/>
              </a:solidFill>
              <a:prstDash val="solid"/>
              <a:round/>
              <a:headEnd type="none" w="med" len="med"/>
              <a:tailEnd type="none" w="med" len="med"/>
            </a:ln>
          </p:spPr>
          <p:txBody>
            <a:bodyPr lIns="64750" tIns="64750" rIns="64750" bIns="64750" anchor="ctr"/>
            <a:lstStyle/>
            <a:p>
              <a:pPr algn="ctr" fontAlgn="auto">
                <a:lnSpc>
                  <a:spcPct val="90000"/>
                </a:lnSpc>
                <a:spcBef>
                  <a:spcPts val="0"/>
                </a:spcBef>
                <a:spcAft>
                  <a:spcPts val="840"/>
                </a:spcAft>
                <a:buSzPct val="25000"/>
                <a:defRPr/>
              </a:pPr>
              <a:r>
                <a:rPr lang="en-US" sz="2400" b="1" kern="0">
                  <a:solidFill>
                    <a:srgbClr val="FFFFFF"/>
                  </a:solidFill>
                  <a:latin typeface="Gill Sans MT" panose="020B0502020104020203" pitchFamily="34" charset="0"/>
                  <a:ea typeface="Calibri"/>
                  <a:cs typeface="Calibri"/>
                  <a:sym typeface="Calibri"/>
                  <a:rtl val="0"/>
                </a:rPr>
                <a:t>National Forest Monitoring System</a:t>
              </a:r>
            </a:p>
          </p:txBody>
        </p:sp>
      </p:grpSp>
      <p:grpSp>
        <p:nvGrpSpPr>
          <p:cNvPr id="18437" name="Shape 178">
            <a:extLst>
              <a:ext uri="{FF2B5EF4-FFF2-40B4-BE49-F238E27FC236}">
                <a16:creationId xmlns:a16="http://schemas.microsoft.com/office/drawing/2014/main" id="{58EE96E9-F0C9-6ABA-5A91-0C0289CD9047}"/>
              </a:ext>
            </a:extLst>
          </p:cNvPr>
          <p:cNvGrpSpPr>
            <a:grpSpLocks/>
          </p:cNvGrpSpPr>
          <p:nvPr/>
        </p:nvGrpSpPr>
        <p:grpSpPr bwMode="auto">
          <a:xfrm>
            <a:off x="1109980" y="1449387"/>
            <a:ext cx="2782888" cy="2417762"/>
            <a:chOff x="2087116" y="448818"/>
            <a:chExt cx="1842515" cy="1842515"/>
          </a:xfrm>
        </p:grpSpPr>
        <p:sp>
          <p:nvSpPr>
            <p:cNvPr id="179" name="Shape 179">
              <a:extLst>
                <a:ext uri="{FF2B5EF4-FFF2-40B4-BE49-F238E27FC236}">
                  <a16:creationId xmlns:a16="http://schemas.microsoft.com/office/drawing/2014/main" id="{AD6F0EC5-3FAA-BC20-D32C-ED962D3EB784}"/>
                </a:ext>
              </a:extLst>
            </p:cNvPr>
            <p:cNvSpPr/>
            <p:nvPr/>
          </p:nvSpPr>
          <p:spPr>
            <a:xfrm>
              <a:off x="2087116" y="448818"/>
              <a:ext cx="1842515" cy="1842515"/>
            </a:xfrm>
            <a:prstGeom prst="roundRect">
              <a:avLst>
                <a:gd name="adj" fmla="val 16667"/>
              </a:avLst>
            </a:prstGeom>
            <a:gradFill>
              <a:gsLst>
                <a:gs pos="0">
                  <a:srgbClr val="9A2E2C"/>
                </a:gs>
                <a:gs pos="80000">
                  <a:srgbClr val="CA3D39"/>
                </a:gs>
                <a:gs pos="100000">
                  <a:srgbClr val="CE3B37"/>
                </a:gs>
              </a:gsLst>
              <a:lin ang="16200000" scaled="0"/>
            </a:gradFill>
            <a:ln w="9525" cap="flat" cmpd="sng">
              <a:solidFill>
                <a:srgbClr val="BE4B48"/>
              </a:solidFill>
              <a:prstDash val="solid"/>
              <a:round/>
              <a:headEnd type="none" w="med" len="med"/>
              <a:tailEnd type="none" w="med" len="med"/>
            </a:ln>
          </p:spPr>
          <p:txBody>
            <a:bodyPr lIns="91425" tIns="91425" rIns="91425" bIns="91425" anchor="ctr"/>
            <a:lstStyle/>
            <a:p>
              <a:pPr fontAlgn="auto">
                <a:spcBef>
                  <a:spcPts val="0"/>
                </a:spcBef>
                <a:spcAft>
                  <a:spcPts val="0"/>
                </a:spcAft>
                <a:defRPr/>
              </a:pPr>
              <a:endParaRPr sz="1400" kern="0">
                <a:solidFill>
                  <a:srgbClr val="000000"/>
                </a:solidFill>
                <a:latin typeface="+mn-lt"/>
                <a:cs typeface="Arial"/>
                <a:sym typeface="Arial"/>
                <a:rtl val="0"/>
              </a:endParaRPr>
            </a:p>
          </p:txBody>
        </p:sp>
        <p:sp>
          <p:nvSpPr>
            <p:cNvPr id="180" name="Shape 180">
              <a:extLst>
                <a:ext uri="{FF2B5EF4-FFF2-40B4-BE49-F238E27FC236}">
                  <a16:creationId xmlns:a16="http://schemas.microsoft.com/office/drawing/2014/main" id="{AF3BB77A-43F6-696C-6307-758F2D4DA32A}"/>
                </a:ext>
              </a:extLst>
            </p:cNvPr>
            <p:cNvSpPr/>
            <p:nvPr/>
          </p:nvSpPr>
          <p:spPr>
            <a:xfrm>
              <a:off x="2177507" y="538343"/>
              <a:ext cx="1661732" cy="1663466"/>
            </a:xfrm>
            <a:prstGeom prst="rect">
              <a:avLst/>
            </a:prstGeom>
            <a:noFill/>
            <a:ln w="9525" cap="flat" cmpd="sng">
              <a:solidFill>
                <a:srgbClr val="000000"/>
              </a:solidFill>
              <a:prstDash val="solid"/>
              <a:round/>
              <a:headEnd type="none" w="med" len="med"/>
              <a:tailEnd type="none" w="med" len="med"/>
            </a:ln>
          </p:spPr>
          <p:txBody>
            <a:bodyPr lIns="64750" tIns="64750" rIns="64750" bIns="64750" anchor="ctr"/>
            <a:lstStyle/>
            <a:p>
              <a:pPr algn="ctr" fontAlgn="auto">
                <a:lnSpc>
                  <a:spcPct val="90000"/>
                </a:lnSpc>
                <a:spcBef>
                  <a:spcPts val="0"/>
                </a:spcBef>
                <a:spcAft>
                  <a:spcPts val="0"/>
                </a:spcAft>
                <a:buSzPct val="25000"/>
                <a:defRPr/>
              </a:pPr>
              <a:r>
                <a:rPr lang="en-US" sz="2400" b="1" kern="0" dirty="0">
                  <a:solidFill>
                    <a:srgbClr val="FFFFFF"/>
                  </a:solidFill>
                  <a:latin typeface="Calibri"/>
                  <a:ea typeface="Calibri"/>
                  <a:cs typeface="Calibri"/>
                  <a:sym typeface="Calibri"/>
                  <a:rtl val="0"/>
                </a:rPr>
                <a:t>National </a:t>
              </a:r>
              <a:r>
                <a:rPr lang="en-US" sz="2400" b="1" kern="0" dirty="0">
                  <a:solidFill>
                    <a:srgbClr val="FFFFFF"/>
                  </a:solidFill>
                  <a:latin typeface="Gill Sans MT" panose="020B0502020104020203" pitchFamily="34" charset="0"/>
                  <a:ea typeface="Calibri"/>
                  <a:cs typeface="Calibri"/>
                  <a:sym typeface="Calibri"/>
                  <a:rtl val="0"/>
                </a:rPr>
                <a:t>Strategy</a:t>
              </a:r>
              <a:r>
                <a:rPr lang="en-US" sz="2400" b="1" kern="0" dirty="0">
                  <a:solidFill>
                    <a:srgbClr val="FFFFFF"/>
                  </a:solidFill>
                  <a:latin typeface="Calibri"/>
                  <a:ea typeface="Calibri"/>
                  <a:cs typeface="Calibri"/>
                  <a:sym typeface="Calibri"/>
                  <a:rtl val="0"/>
                </a:rPr>
                <a:t>/</a:t>
              </a:r>
            </a:p>
            <a:p>
              <a:pPr algn="ctr" fontAlgn="auto">
                <a:lnSpc>
                  <a:spcPct val="90000"/>
                </a:lnSpc>
                <a:spcBef>
                  <a:spcPts val="840"/>
                </a:spcBef>
                <a:spcAft>
                  <a:spcPts val="840"/>
                </a:spcAft>
                <a:buSzPct val="25000"/>
                <a:defRPr/>
              </a:pPr>
              <a:r>
                <a:rPr lang="en-US" sz="2400" b="1" kern="0" dirty="0">
                  <a:solidFill>
                    <a:srgbClr val="FFFFFF"/>
                  </a:solidFill>
                  <a:latin typeface="Calibri"/>
                  <a:ea typeface="Calibri"/>
                  <a:cs typeface="Calibri"/>
                  <a:sym typeface="Calibri"/>
                  <a:rtl val="0"/>
                </a:rPr>
                <a:t>Action Plan</a:t>
              </a:r>
            </a:p>
          </p:txBody>
        </p:sp>
      </p:grpSp>
      <p:grpSp>
        <p:nvGrpSpPr>
          <p:cNvPr id="18438" name="Shape 181">
            <a:extLst>
              <a:ext uri="{FF2B5EF4-FFF2-40B4-BE49-F238E27FC236}">
                <a16:creationId xmlns:a16="http://schemas.microsoft.com/office/drawing/2014/main" id="{F0E41BDC-E021-9D91-D0F2-B349FA80E4F5}"/>
              </a:ext>
            </a:extLst>
          </p:cNvPr>
          <p:cNvGrpSpPr>
            <a:grpSpLocks/>
          </p:cNvGrpSpPr>
          <p:nvPr/>
        </p:nvGrpSpPr>
        <p:grpSpPr bwMode="auto">
          <a:xfrm>
            <a:off x="4090567" y="1566862"/>
            <a:ext cx="2719388" cy="2417762"/>
            <a:chOff x="4949668" y="91696"/>
            <a:chExt cx="1842599" cy="1842599"/>
          </a:xfrm>
        </p:grpSpPr>
        <p:sp>
          <p:nvSpPr>
            <p:cNvPr id="182" name="Shape 182">
              <a:extLst>
                <a:ext uri="{FF2B5EF4-FFF2-40B4-BE49-F238E27FC236}">
                  <a16:creationId xmlns:a16="http://schemas.microsoft.com/office/drawing/2014/main" id="{9A87599D-1795-947B-FF50-5C6008809509}"/>
                </a:ext>
              </a:extLst>
            </p:cNvPr>
            <p:cNvSpPr/>
            <p:nvPr/>
          </p:nvSpPr>
          <p:spPr>
            <a:xfrm>
              <a:off x="4949668" y="91696"/>
              <a:ext cx="1842599" cy="1842599"/>
            </a:xfrm>
            <a:prstGeom prst="roundRect">
              <a:avLst>
                <a:gd name="adj" fmla="val 16667"/>
              </a:avLst>
            </a:prstGeom>
            <a:gradFill>
              <a:gsLst>
                <a:gs pos="0">
                  <a:srgbClr val="759436"/>
                </a:gs>
                <a:gs pos="80000">
                  <a:srgbClr val="9AC447"/>
                </a:gs>
                <a:gs pos="100000">
                  <a:srgbClr val="9CC646"/>
                </a:gs>
              </a:gsLst>
              <a:lin ang="16200000" scaled="0"/>
            </a:gradFill>
            <a:ln w="9525" cap="flat" cmpd="sng">
              <a:solidFill>
                <a:srgbClr val="98B954"/>
              </a:solidFill>
              <a:prstDash val="solid"/>
              <a:round/>
              <a:headEnd type="none" w="med" len="med"/>
              <a:tailEnd type="none" w="med" len="med"/>
            </a:ln>
          </p:spPr>
          <p:txBody>
            <a:bodyPr lIns="91425" tIns="91425" rIns="91425" bIns="91425" anchor="ctr"/>
            <a:lstStyle/>
            <a:p>
              <a:pPr fontAlgn="auto">
                <a:spcBef>
                  <a:spcPts val="0"/>
                </a:spcBef>
                <a:spcAft>
                  <a:spcPts val="0"/>
                </a:spcAft>
                <a:defRPr/>
              </a:pPr>
              <a:endParaRPr sz="1400" kern="0" dirty="0">
                <a:solidFill>
                  <a:srgbClr val="000000"/>
                </a:solidFill>
                <a:latin typeface="Gill Sans MT" panose="020B0502020104020203" pitchFamily="34" charset="0"/>
                <a:cs typeface="Arial"/>
                <a:sym typeface="Arial"/>
                <a:rtl val="0"/>
              </a:endParaRPr>
            </a:p>
          </p:txBody>
        </p:sp>
        <p:sp>
          <p:nvSpPr>
            <p:cNvPr id="183" name="Shape 183">
              <a:extLst>
                <a:ext uri="{FF2B5EF4-FFF2-40B4-BE49-F238E27FC236}">
                  <a16:creationId xmlns:a16="http://schemas.microsoft.com/office/drawing/2014/main" id="{3DDC618D-FA35-3190-9158-BB99E83BDA58}"/>
                </a:ext>
              </a:extLst>
            </p:cNvPr>
            <p:cNvSpPr/>
            <p:nvPr/>
          </p:nvSpPr>
          <p:spPr>
            <a:xfrm>
              <a:off x="4998572" y="180621"/>
              <a:ext cx="1661889" cy="1663541"/>
            </a:xfrm>
            <a:prstGeom prst="rect">
              <a:avLst/>
            </a:prstGeom>
            <a:noFill/>
            <a:ln w="9525" cap="flat" cmpd="sng">
              <a:solidFill>
                <a:srgbClr val="000000"/>
              </a:solidFill>
              <a:prstDash val="solid"/>
              <a:round/>
              <a:headEnd type="none" w="med" len="med"/>
              <a:tailEnd type="none" w="med" len="med"/>
            </a:ln>
          </p:spPr>
          <p:txBody>
            <a:bodyPr lIns="64750" tIns="64750" rIns="64750" bIns="64750" anchor="ctr"/>
            <a:lstStyle/>
            <a:p>
              <a:pPr algn="ctr" fontAlgn="auto">
                <a:spcBef>
                  <a:spcPts val="0"/>
                </a:spcBef>
                <a:spcAft>
                  <a:spcPts val="0"/>
                </a:spcAft>
                <a:buSzPct val="25000"/>
                <a:defRPr/>
              </a:pPr>
              <a:r>
                <a:rPr lang="en-US" sz="2400" b="1" kern="0" dirty="0">
                  <a:solidFill>
                    <a:srgbClr val="FFFFFF"/>
                  </a:solidFill>
                  <a:latin typeface="Calibri"/>
                  <a:ea typeface="Calibri"/>
                  <a:cs typeface="Calibri"/>
                  <a:sym typeface="Calibri"/>
                  <a:rtl val="0"/>
                </a:rPr>
                <a:t>Forest Reference Emission Level /</a:t>
              </a:r>
            </a:p>
            <a:p>
              <a:pPr algn="ctr" fontAlgn="auto">
                <a:spcBef>
                  <a:spcPts val="0"/>
                </a:spcBef>
                <a:spcAft>
                  <a:spcPts val="0"/>
                </a:spcAft>
                <a:buSzPct val="25000"/>
                <a:defRPr/>
              </a:pPr>
              <a:r>
                <a:rPr lang="en-US" sz="2400" b="1" kern="0" dirty="0">
                  <a:solidFill>
                    <a:srgbClr val="FFFFFF"/>
                  </a:solidFill>
                  <a:latin typeface="Calibri"/>
                  <a:ea typeface="Calibri"/>
                  <a:cs typeface="Calibri"/>
                  <a:sym typeface="Calibri"/>
                  <a:rtl val="0"/>
                </a:rPr>
                <a:t>Reference Level</a:t>
              </a:r>
            </a:p>
          </p:txBody>
        </p:sp>
      </p:grpSp>
      <p:sp>
        <p:nvSpPr>
          <p:cNvPr id="2" name="TextBox 1">
            <a:extLst>
              <a:ext uri="{FF2B5EF4-FFF2-40B4-BE49-F238E27FC236}">
                <a16:creationId xmlns:a16="http://schemas.microsoft.com/office/drawing/2014/main" id="{70717B07-9B4C-586A-7DF1-017945706308}"/>
              </a:ext>
            </a:extLst>
          </p:cNvPr>
          <p:cNvSpPr txBox="1"/>
          <p:nvPr/>
        </p:nvSpPr>
        <p:spPr>
          <a:xfrm>
            <a:off x="7007654" y="1449387"/>
            <a:ext cx="4442666" cy="4666933"/>
          </a:xfrm>
          <a:prstGeom prst="rect">
            <a:avLst/>
          </a:prstGeom>
          <a:noFill/>
        </p:spPr>
        <p:txBody>
          <a:bodyPr wrap="square" rtlCol="0">
            <a:spAutoFit/>
          </a:bodyPr>
          <a:lstStyle/>
          <a:p>
            <a:r>
              <a:rPr lang="en-US" sz="2000" dirty="0">
                <a:solidFill>
                  <a:schemeClr val="dk1"/>
                </a:solidFill>
                <a:latin typeface="Gill Sans MT" panose="020B0502020104020203" pitchFamily="34" charset="0"/>
                <a:ea typeface="Calibri"/>
                <a:cs typeface="Calibri"/>
                <a:sym typeface="Calibri"/>
              </a:rPr>
              <a:t>Safeguards (including the SIS) is one of four pillars of Warsaw Framework for REDD+</a:t>
            </a:r>
          </a:p>
          <a:p>
            <a:endParaRPr lang="en-US" sz="2000" dirty="0">
              <a:solidFill>
                <a:schemeClr val="dk1"/>
              </a:solidFill>
              <a:latin typeface="Gill Sans MT" panose="020B0502020104020203" pitchFamily="34" charset="0"/>
              <a:ea typeface="Calibri"/>
              <a:cs typeface="Calibri"/>
              <a:sym typeface="Calibri"/>
            </a:endParaRPr>
          </a:p>
          <a:p>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UNFCCC requires countries engaging in REDD+ activities to develop a ‘system for providing information on how the Cancun safeguards are being addressed and respected throughout the implementation of REDD+ activities commonly known as the </a:t>
            </a:r>
            <a:r>
              <a:rPr lang="en-US" dirty="0"/>
              <a:t>Safeguards Information System (SIS)</a:t>
            </a:r>
            <a:endParaRPr lang="en-KE" dirty="0"/>
          </a:p>
          <a:p>
            <a:endParaRPr lang="en-US" dirty="0">
              <a:solidFill>
                <a:schemeClr val="dk1"/>
              </a:solidFill>
              <a:ea typeface="Calibri"/>
              <a:cs typeface="Calibri"/>
              <a:sym typeface="Calibri"/>
            </a:endParaRPr>
          </a:p>
          <a:p>
            <a:endParaRPr lang="en-US" dirty="0">
              <a:solidFill>
                <a:schemeClr val="dk1"/>
              </a:solidFill>
              <a:ea typeface="Calibri"/>
              <a:cs typeface="Calibri"/>
              <a:sym typeface="Calibri"/>
            </a:endParaRPr>
          </a:p>
          <a:p>
            <a:endParaRPr lang="en-US" dirty="0"/>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Placeholder 1"/>
          <p:cNvSpPr txBox="1">
            <a:spLocks noGrp="1"/>
          </p:cNvSpPr>
          <p:nvPr>
            <p:ph type="body" idx="1"/>
          </p:nvPr>
        </p:nvSpPr>
        <p:spPr>
          <a:xfrm>
            <a:off x="696198" y="1508918"/>
            <a:ext cx="8315721" cy="3865722"/>
          </a:xfrm>
        </p:spPr>
        <p:txBody>
          <a:bodyPr/>
          <a:lstStyle/>
          <a:p>
            <a:pPr marL="203200" indent="0">
              <a:spcBef>
                <a:spcPts val="638"/>
              </a:spcBef>
              <a:buClr>
                <a:srgbClr val="000000"/>
              </a:buClr>
              <a:buNone/>
            </a:pPr>
            <a:r>
              <a:rPr lang="en-US" altLang="en-US" sz="3200" dirty="0">
                <a:latin typeface="Arial" pitchFamily="34" charset="0"/>
                <a:cs typeface="Arial" pitchFamily="34" charset="0"/>
                <a:sym typeface="Calibri" pitchFamily="34" charset="0"/>
              </a:rPr>
              <a:t>… </a:t>
            </a:r>
            <a:r>
              <a:rPr lang="en-US" altLang="en-US" sz="3200" dirty="0">
                <a:latin typeface="Gill Sans MT" panose="020B0502020104020203" pitchFamily="34" charset="0"/>
                <a:cs typeface="Arial" pitchFamily="34" charset="0"/>
                <a:sym typeface="Calibri" pitchFamily="34" charset="0"/>
              </a:rPr>
              <a:t>requested</a:t>
            </a:r>
            <a:r>
              <a:rPr lang="en-US" altLang="en-US" sz="3200" dirty="0">
                <a:latin typeface="Arial" pitchFamily="34" charset="0"/>
                <a:cs typeface="Arial" pitchFamily="34" charset="0"/>
                <a:sym typeface="Calibri" pitchFamily="34" charset="0"/>
              </a:rPr>
              <a:t> Parties implementing REDD+ to ‘</a:t>
            </a:r>
            <a:r>
              <a:rPr lang="en-US" altLang="en-US" sz="3200" i="1" dirty="0">
                <a:latin typeface="Gill Sans MT" panose="020B0502020104020203" pitchFamily="34" charset="0"/>
                <a:cs typeface="Arial" pitchFamily="34" charset="0"/>
                <a:sym typeface="Calibri" pitchFamily="34" charset="0"/>
              </a:rPr>
              <a:t>develop</a:t>
            </a:r>
            <a:r>
              <a:rPr lang="en-US" altLang="en-US" sz="3200" i="1" dirty="0">
                <a:latin typeface="Arial" pitchFamily="34" charset="0"/>
                <a:cs typeface="Arial" pitchFamily="34" charset="0"/>
                <a:sym typeface="Calibri" pitchFamily="34" charset="0"/>
              </a:rPr>
              <a:t> a system for providing information on how the Cancun safeguards are being </a:t>
            </a:r>
            <a:r>
              <a:rPr lang="en-US" altLang="en-US" sz="3200" b="1" i="1" dirty="0">
                <a:latin typeface="Arial" pitchFamily="34" charset="0"/>
                <a:cs typeface="Arial" pitchFamily="34" charset="0"/>
                <a:sym typeface="Calibri" pitchFamily="34" charset="0"/>
              </a:rPr>
              <a:t>addressed</a:t>
            </a:r>
            <a:r>
              <a:rPr lang="en-US" altLang="en-US" sz="3200" i="1" dirty="0">
                <a:latin typeface="Arial" pitchFamily="34" charset="0"/>
                <a:cs typeface="Arial" pitchFamily="34" charset="0"/>
                <a:sym typeface="Calibri" pitchFamily="34" charset="0"/>
              </a:rPr>
              <a:t> and </a:t>
            </a:r>
            <a:r>
              <a:rPr lang="en-US" altLang="en-US" sz="3200" b="1" i="1" dirty="0">
                <a:latin typeface="Arial" pitchFamily="34" charset="0"/>
                <a:cs typeface="Arial" pitchFamily="34" charset="0"/>
                <a:sym typeface="Calibri" pitchFamily="34" charset="0"/>
              </a:rPr>
              <a:t>respected</a:t>
            </a:r>
            <a:r>
              <a:rPr lang="en-US" altLang="en-US" sz="3200" i="1" dirty="0">
                <a:latin typeface="Arial" pitchFamily="34" charset="0"/>
                <a:cs typeface="Arial" pitchFamily="34" charset="0"/>
                <a:sym typeface="Calibri" pitchFamily="34" charset="0"/>
              </a:rPr>
              <a:t> throughout the implementation of the REDD+ activities’</a:t>
            </a:r>
            <a:r>
              <a:rPr lang="en-US" altLang="en-US" sz="3200" dirty="0">
                <a:latin typeface="Arial" pitchFamily="34" charset="0"/>
                <a:cs typeface="Arial" pitchFamily="34" charset="0"/>
                <a:sym typeface="Calibri" pitchFamily="34" charset="0"/>
              </a:rPr>
              <a:t>, </a:t>
            </a:r>
          </a:p>
          <a:p>
            <a:pPr marL="203200" indent="0">
              <a:spcBef>
                <a:spcPts val="638"/>
              </a:spcBef>
              <a:buClr>
                <a:srgbClr val="000000"/>
              </a:buClr>
              <a:buNone/>
            </a:pPr>
            <a:endParaRPr lang="en-US" altLang="en-US" dirty="0">
              <a:latin typeface="Arial" pitchFamily="34" charset="0"/>
              <a:cs typeface="Arial" pitchFamily="34" charset="0"/>
            </a:endParaRPr>
          </a:p>
          <a:p>
            <a:pPr marL="203200" indent="0">
              <a:spcBef>
                <a:spcPts val="638"/>
              </a:spcBef>
              <a:buClr>
                <a:srgbClr val="000000"/>
              </a:buClr>
              <a:buNone/>
            </a:pPr>
            <a:endParaRPr lang="fr-FR" altLang="en-US" dirty="0">
              <a:latin typeface="Arial" pitchFamily="34" charset="0"/>
              <a:cs typeface="Arial" pitchFamily="34" charset="0"/>
            </a:endParaRPr>
          </a:p>
        </p:txBody>
      </p:sp>
      <p:sp>
        <p:nvSpPr>
          <p:cNvPr id="14339" name="Title 2"/>
          <p:cNvSpPr>
            <a:spLocks noGrp="1"/>
          </p:cNvSpPr>
          <p:nvPr>
            <p:ph type="title"/>
          </p:nvPr>
        </p:nvSpPr>
        <p:spPr bwMode="auto">
          <a:xfrm>
            <a:off x="571659" y="680720"/>
            <a:ext cx="7363301" cy="47180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normAutofit fontScale="90000"/>
          </a:bodyPr>
          <a:lstStyle/>
          <a:p>
            <a:pPr>
              <a:spcBef>
                <a:spcPct val="0"/>
              </a:spcBef>
              <a:buClr>
                <a:srgbClr val="000000"/>
              </a:buClr>
              <a:buFont typeface="Calibri" pitchFamily="34" charset="0"/>
              <a:buNone/>
            </a:pPr>
            <a:r>
              <a:rPr lang="en-US" altLang="en-US" sz="3200" b="1" dirty="0">
                <a:latin typeface="Arial" pitchFamily="34" charset="0"/>
                <a:cs typeface="Arial" pitchFamily="34" charset="0"/>
              </a:rPr>
              <a:t>The Cancun </a:t>
            </a:r>
            <a:r>
              <a:rPr lang="en-US" altLang="en-US" sz="3200" b="1" dirty="0">
                <a:latin typeface="Gill Sans MT" panose="020B0502020104020203" pitchFamily="34" charset="0"/>
                <a:cs typeface="Arial" pitchFamily="34" charset="0"/>
              </a:rPr>
              <a:t>Agreements</a:t>
            </a:r>
            <a:r>
              <a:rPr lang="en-US" altLang="en-US" sz="3200" b="1" dirty="0">
                <a:latin typeface="Arial" pitchFamily="34" charset="0"/>
                <a:cs typeface="Arial" pitchFamily="34" charset="0"/>
              </a:rPr>
              <a:t> also…</a:t>
            </a:r>
            <a:endParaRPr lang="fr-FR" altLang="en-US" sz="3200" b="1" dirty="0">
              <a:latin typeface="Arial" pitchFamily="34" charset="0"/>
              <a:cs typeface="Arial" pitchFamily="34" charset="0"/>
            </a:endParaRPr>
          </a:p>
        </p:txBody>
      </p:sp>
      <p:sp>
        <p:nvSpPr>
          <p:cNvPr id="4" name="Cloud 3"/>
          <p:cNvSpPr/>
          <p:nvPr/>
        </p:nvSpPr>
        <p:spPr>
          <a:xfrm>
            <a:off x="4495799" y="3830320"/>
            <a:ext cx="4516119" cy="2721292"/>
          </a:xfrm>
          <a:prstGeom prst="cloud">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b="1" dirty="0"/>
              <a:t>Safeguard Information </a:t>
            </a:r>
          </a:p>
          <a:p>
            <a:pPr algn="ctr">
              <a:defRPr/>
            </a:pPr>
            <a:r>
              <a:rPr lang="en-US" sz="2400" b="1" dirty="0"/>
              <a:t>System (SIS)</a:t>
            </a:r>
            <a:endParaRPr lang="fr-FR" sz="2400" b="1" dirty="0"/>
          </a:p>
        </p:txBody>
      </p:sp>
    </p:spTree>
    <p:extLst>
      <p:ext uri="{BB962C8B-B14F-4D97-AF65-F5344CB8AC3E}">
        <p14:creationId xmlns:p14="http://schemas.microsoft.com/office/powerpoint/2010/main" val="3076261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D9F24E-7AEE-2D84-46AB-FE56BEE7260A}"/>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451954" y="4673600"/>
            <a:ext cx="2651564" cy="2072639"/>
          </a:xfrm>
          <a:prstGeom prst="rect">
            <a:avLst/>
          </a:prstGeom>
        </p:spPr>
      </p:pic>
      <p:sp>
        <p:nvSpPr>
          <p:cNvPr id="16386" name="Shape 144">
            <a:extLst>
              <a:ext uri="{FF2B5EF4-FFF2-40B4-BE49-F238E27FC236}">
                <a16:creationId xmlns:a16="http://schemas.microsoft.com/office/drawing/2014/main" id="{217AF959-11BC-1132-1992-4A44AE9FE8C2}"/>
              </a:ext>
            </a:extLst>
          </p:cNvPr>
          <p:cNvSpPr txBox="1">
            <a:spLocks noGrp="1"/>
          </p:cNvSpPr>
          <p:nvPr>
            <p:ph type="title"/>
          </p:nvPr>
        </p:nvSpPr>
        <p:spPr bwMode="auto">
          <a:xfrm>
            <a:off x="741680" y="542925"/>
            <a:ext cx="10322560" cy="7889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700" bIns="45700" numCol="1" compatLnSpc="1">
            <a:prstTxWarp prst="textNoShape">
              <a:avLst/>
            </a:prstTxWarp>
            <a:normAutofit fontScale="90000"/>
          </a:bodyPr>
          <a:lstStyle/>
          <a:p>
            <a:pPr eaLnBrk="1" hangingPunct="1">
              <a:spcBef>
                <a:spcPct val="0"/>
              </a:spcBef>
              <a:buClr>
                <a:srgbClr val="000000"/>
              </a:buClr>
              <a:buSzPct val="25000"/>
              <a:buFont typeface="Calibri" panose="020F0502020204030204" pitchFamily="34" charset="0"/>
              <a:buNone/>
            </a:pPr>
            <a:r>
              <a:rPr lang="en-US" altLang="en-US" sz="3200" b="1" dirty="0">
                <a:latin typeface="Calibri" panose="020F0502020204030204" pitchFamily="34" charset="0"/>
                <a:cs typeface="Arial" panose="020B0604020202020204" pitchFamily="34" charset="0"/>
                <a:sym typeface="Calibri" panose="020F0502020204030204" pitchFamily="34" charset="0"/>
              </a:rPr>
              <a:t>What does </a:t>
            </a:r>
            <a:br>
              <a:rPr lang="en-US" altLang="en-US" sz="3200" b="1" dirty="0">
                <a:latin typeface="Calibri" panose="020F0502020204030204" pitchFamily="34" charset="0"/>
                <a:cs typeface="Arial" panose="020B0604020202020204" pitchFamily="34" charset="0"/>
                <a:sym typeface="Calibri" panose="020F0502020204030204" pitchFamily="34" charset="0"/>
              </a:rPr>
            </a:br>
            <a:r>
              <a:rPr lang="en-US" altLang="en-US" sz="3200" b="1" dirty="0">
                <a:latin typeface="Calibri" panose="020F0502020204030204" pitchFamily="34" charset="0"/>
                <a:cs typeface="Arial" panose="020B0604020202020204" pitchFamily="34" charset="0"/>
                <a:sym typeface="Calibri" panose="020F0502020204030204" pitchFamily="34" charset="0"/>
              </a:rPr>
              <a:t>“Address and </a:t>
            </a:r>
            <a:r>
              <a:rPr lang="en-US" altLang="en-US" sz="3100" b="1" dirty="0">
                <a:latin typeface="Gill Sans MT" panose="020B0502020104020203" pitchFamily="34" charset="0"/>
                <a:cs typeface="Arial" panose="020B0604020202020204" pitchFamily="34" charset="0"/>
                <a:sym typeface="Calibri" panose="020F0502020204030204" pitchFamily="34" charset="0"/>
              </a:rPr>
              <a:t>Respect</a:t>
            </a:r>
            <a:r>
              <a:rPr lang="en-US" altLang="en-US" sz="3200" b="1" dirty="0">
                <a:latin typeface="Calibri" panose="020F0502020204030204" pitchFamily="34" charset="0"/>
                <a:cs typeface="Arial" panose="020B0604020202020204" pitchFamily="34" charset="0"/>
                <a:sym typeface="Calibri" panose="020F0502020204030204" pitchFamily="34" charset="0"/>
              </a:rPr>
              <a:t>” Safeguards Mean?</a:t>
            </a:r>
          </a:p>
        </p:txBody>
      </p:sp>
      <p:sp>
        <p:nvSpPr>
          <p:cNvPr id="145" name="Shape 145">
            <a:extLst>
              <a:ext uri="{FF2B5EF4-FFF2-40B4-BE49-F238E27FC236}">
                <a16:creationId xmlns:a16="http://schemas.microsoft.com/office/drawing/2014/main" id="{D2A5DBDA-1E53-9DE3-B1FA-A31A343BE5B8}"/>
              </a:ext>
            </a:extLst>
          </p:cNvPr>
          <p:cNvSpPr txBox="1">
            <a:spLocks noGrp="1"/>
          </p:cNvSpPr>
          <p:nvPr>
            <p:ph type="body" idx="1"/>
          </p:nvPr>
        </p:nvSpPr>
        <p:spPr>
          <a:xfrm>
            <a:off x="426720" y="1442720"/>
            <a:ext cx="9798368" cy="4872355"/>
          </a:xfrm>
        </p:spPr>
        <p:txBody>
          <a:bodyPr tIns="45700" bIns="45700">
            <a:noAutofit/>
          </a:bodyPr>
          <a:lstStyle/>
          <a:p>
            <a:pPr marL="18288" indent="-5588" eaLnBrk="1" fontAlgn="auto" hangingPunct="1">
              <a:spcBef>
                <a:spcPts val="0"/>
              </a:spcBef>
              <a:spcAft>
                <a:spcPts val="0"/>
              </a:spcAft>
              <a:buClr>
                <a:srgbClr val="00B0F0"/>
              </a:buClr>
              <a:buSzPct val="25000"/>
              <a:buFont typeface="Arial"/>
              <a:buNone/>
              <a:defRPr/>
            </a:pPr>
            <a:r>
              <a:rPr lang="en-US" sz="3200" b="1" dirty="0">
                <a:solidFill>
                  <a:srgbClr val="00B0F0"/>
                </a:solidFill>
                <a:latin typeface="Calibri"/>
                <a:ea typeface="Calibri"/>
                <a:cs typeface="Calibri"/>
                <a:sym typeface="Calibri"/>
              </a:rPr>
              <a:t>“</a:t>
            </a:r>
            <a:r>
              <a:rPr lang="en-US" sz="2800" b="1" dirty="0">
                <a:solidFill>
                  <a:srgbClr val="00B0F0"/>
                </a:solidFill>
                <a:latin typeface="Calibri"/>
                <a:ea typeface="Calibri"/>
                <a:cs typeface="Calibri"/>
                <a:sym typeface="Calibri"/>
              </a:rPr>
              <a:t>Address” </a:t>
            </a:r>
          </a:p>
          <a:p>
            <a:pPr marL="18288" indent="-5588" eaLnBrk="1" fontAlgn="auto" hangingPunct="1">
              <a:spcBef>
                <a:spcPts val="560"/>
              </a:spcBef>
              <a:spcAft>
                <a:spcPts val="0"/>
              </a:spcAft>
              <a:buSzPct val="25000"/>
              <a:buFont typeface="Arial"/>
              <a:buNone/>
              <a:defRPr/>
            </a:pPr>
            <a:r>
              <a:rPr lang="en-US" sz="2800" dirty="0">
                <a:solidFill>
                  <a:schemeClr val="dk1"/>
                </a:solidFill>
                <a:latin typeface="Calibri"/>
                <a:ea typeface="Calibri"/>
                <a:cs typeface="Calibri"/>
                <a:sym typeface="Calibri"/>
              </a:rPr>
              <a:t>The governance arrangements - including policies, laws, regulations and the institutions, information systems, etc. – to deal with safeguards, are in place (</a:t>
            </a:r>
            <a:r>
              <a:rPr lang="en-US" sz="2800" b="1" i="1" dirty="0">
                <a:solidFill>
                  <a:schemeClr val="dk1"/>
                </a:solidFill>
                <a:latin typeface="Calibri"/>
                <a:ea typeface="Calibri"/>
                <a:cs typeface="Calibri"/>
                <a:sym typeface="Calibri"/>
              </a:rPr>
              <a:t>on paper</a:t>
            </a:r>
            <a:r>
              <a:rPr lang="en-US" sz="2800" dirty="0">
                <a:solidFill>
                  <a:schemeClr val="dk1"/>
                </a:solidFill>
                <a:latin typeface="Calibri"/>
                <a:ea typeface="Calibri"/>
                <a:cs typeface="Calibri"/>
                <a:sym typeface="Calibri"/>
              </a:rPr>
              <a:t>)</a:t>
            </a:r>
          </a:p>
          <a:p>
            <a:pPr indent="-165100" eaLnBrk="1" fontAlgn="auto" hangingPunct="1">
              <a:spcBef>
                <a:spcPts val="560"/>
              </a:spcBef>
              <a:spcAft>
                <a:spcPts val="0"/>
              </a:spcAft>
              <a:buFont typeface="Arial"/>
              <a:buNone/>
              <a:defRPr/>
            </a:pPr>
            <a:endParaRPr sz="2800" dirty="0">
              <a:solidFill>
                <a:schemeClr val="dk1"/>
              </a:solidFill>
              <a:latin typeface="Calibri"/>
              <a:ea typeface="Calibri"/>
              <a:cs typeface="Calibri"/>
              <a:sym typeface="Calibri"/>
            </a:endParaRPr>
          </a:p>
          <a:p>
            <a:pPr marL="18288" indent="-5588" eaLnBrk="1" fontAlgn="auto" hangingPunct="1">
              <a:spcBef>
                <a:spcPts val="560"/>
              </a:spcBef>
              <a:spcAft>
                <a:spcPts val="0"/>
              </a:spcAft>
              <a:buClr>
                <a:srgbClr val="00B0F0"/>
              </a:buClr>
              <a:buSzPct val="25000"/>
              <a:buFont typeface="Arial"/>
              <a:buNone/>
              <a:defRPr/>
            </a:pPr>
            <a:r>
              <a:rPr lang="en-US" sz="2800" b="1" dirty="0">
                <a:solidFill>
                  <a:srgbClr val="00B0F0"/>
                </a:solidFill>
                <a:latin typeface="Calibri"/>
                <a:ea typeface="Calibri"/>
                <a:cs typeface="Calibri"/>
                <a:sym typeface="Calibri"/>
              </a:rPr>
              <a:t>“Respect”</a:t>
            </a:r>
            <a:r>
              <a:rPr lang="en-US" sz="2800" dirty="0">
                <a:solidFill>
                  <a:srgbClr val="00B0F0"/>
                </a:solidFill>
                <a:latin typeface="Calibri"/>
                <a:ea typeface="Calibri"/>
                <a:cs typeface="Calibri"/>
                <a:sym typeface="Calibri"/>
              </a:rPr>
              <a:t> </a:t>
            </a:r>
          </a:p>
          <a:p>
            <a:pPr marL="18288" indent="-5588" eaLnBrk="1" fontAlgn="auto" hangingPunct="1">
              <a:spcBef>
                <a:spcPts val="560"/>
              </a:spcBef>
              <a:spcAft>
                <a:spcPts val="0"/>
              </a:spcAft>
              <a:buSzPct val="25000"/>
              <a:buFont typeface="Arial"/>
              <a:buNone/>
              <a:defRPr/>
            </a:pPr>
            <a:r>
              <a:rPr lang="en-US" sz="2800" dirty="0">
                <a:solidFill>
                  <a:schemeClr val="dk1"/>
                </a:solidFill>
                <a:latin typeface="Calibri"/>
                <a:ea typeface="Calibri"/>
                <a:cs typeface="Calibri"/>
                <a:sym typeface="Calibri"/>
              </a:rPr>
              <a:t>How these governance arrangements are being implemented and affect real and positive outcomes on the ground (</a:t>
            </a:r>
            <a:r>
              <a:rPr lang="en-US" sz="2800" b="1" i="1" dirty="0">
                <a:solidFill>
                  <a:schemeClr val="dk1"/>
                </a:solidFill>
                <a:latin typeface="Calibri"/>
                <a:ea typeface="Calibri"/>
                <a:cs typeface="Calibri"/>
                <a:sym typeface="Calibri"/>
              </a:rPr>
              <a:t>in practice</a:t>
            </a:r>
            <a:r>
              <a:rPr lang="en-US" sz="2800" dirty="0">
                <a:solidFill>
                  <a:schemeClr val="dk1"/>
                </a:solidFill>
                <a:latin typeface="Calibri"/>
                <a:ea typeface="Calibri"/>
                <a:cs typeface="Calibri"/>
                <a:sym typeface="Calibri"/>
              </a:rPr>
              <a:t>)</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hape 123"/>
          <p:cNvSpPr txBox="1">
            <a:spLocks noGrp="1"/>
          </p:cNvSpPr>
          <p:nvPr>
            <p:ph type="title"/>
          </p:nvPr>
        </p:nvSpPr>
        <p:spPr bwMode="auto">
          <a:xfrm>
            <a:off x="1831879" y="347580"/>
            <a:ext cx="6858000" cy="627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00" rIns="91440" bIns="45700" numCol="1" rtlCol="0" anchor="ctr" compatLnSpc="1">
            <a:prstTxWarp prst="textNoShape">
              <a:avLst/>
            </a:prstTxWarp>
            <a:normAutofit/>
          </a:bodyPr>
          <a:lstStyle/>
          <a:p>
            <a:pPr algn="ctr" eaLnBrk="1" hangingPunct="1">
              <a:spcBef>
                <a:spcPct val="0"/>
              </a:spcBef>
              <a:buClr>
                <a:srgbClr val="000000"/>
              </a:buClr>
              <a:buSzPct val="25000"/>
              <a:buFont typeface="Calibri" pitchFamily="34" charset="0"/>
              <a:buNone/>
            </a:pPr>
            <a:r>
              <a:rPr lang="en-US" altLang="fr-FR" sz="3200" b="1" dirty="0">
                <a:latin typeface="Calibri" pitchFamily="34" charset="0"/>
                <a:cs typeface="Arial" pitchFamily="34" charset="0"/>
                <a:sym typeface="Calibri" pitchFamily="34" charset="0"/>
              </a:rPr>
              <a:t>UNFCCC </a:t>
            </a:r>
            <a:r>
              <a:rPr lang="en-US" altLang="fr-FR" sz="3200" b="1" dirty="0">
                <a:latin typeface="Gill Sans MT" panose="020B0502020104020203" pitchFamily="34" charset="0"/>
                <a:cs typeface="Arial" pitchFamily="34" charset="0"/>
                <a:sym typeface="Calibri" pitchFamily="34" charset="0"/>
              </a:rPr>
              <a:t>Safeguards</a:t>
            </a:r>
            <a:r>
              <a:rPr lang="en-US" altLang="fr-FR" sz="3200" b="1" dirty="0">
                <a:latin typeface="Calibri" pitchFamily="34" charset="0"/>
                <a:cs typeface="Arial" pitchFamily="34" charset="0"/>
                <a:sym typeface="Calibri" pitchFamily="34" charset="0"/>
              </a:rPr>
              <a:t> Requirements</a:t>
            </a:r>
          </a:p>
        </p:txBody>
      </p:sp>
      <p:pic>
        <p:nvPicPr>
          <p:cNvPr id="11267" name="Shape 124"/>
          <p:cNvPicPr preferRelativeResize="0">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8374" y="4480091"/>
            <a:ext cx="9699226" cy="2330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68" name="Shape 125"/>
          <p:cNvGrpSpPr>
            <a:grpSpLocks/>
          </p:cNvGrpSpPr>
          <p:nvPr/>
        </p:nvGrpSpPr>
        <p:grpSpPr bwMode="auto">
          <a:xfrm>
            <a:off x="792480" y="1021559"/>
            <a:ext cx="9215120" cy="4251480"/>
            <a:chOff x="29195" y="-532553"/>
            <a:chExt cx="9009217" cy="4262376"/>
          </a:xfrm>
        </p:grpSpPr>
        <p:sp>
          <p:nvSpPr>
            <p:cNvPr id="126" name="Shape 126"/>
            <p:cNvSpPr/>
            <p:nvPr/>
          </p:nvSpPr>
          <p:spPr>
            <a:xfrm>
              <a:off x="29195" y="173993"/>
              <a:ext cx="2689271" cy="2214458"/>
            </a:xfrm>
            <a:prstGeom prst="roundRect">
              <a:avLst>
                <a:gd name="adj" fmla="val 10000"/>
              </a:avLst>
            </a:prstGeom>
            <a:solidFill>
              <a:schemeClr val="lt1">
                <a:alpha val="89803"/>
              </a:schemeClr>
            </a:solidFill>
            <a:ln w="9525" cap="flat" cmpd="sng">
              <a:solidFill>
                <a:schemeClr val="accent1"/>
              </a:solidFill>
              <a:prstDash val="solid"/>
              <a:round/>
              <a:headEnd type="none" w="med" len="med"/>
              <a:tailEnd type="none" w="med" len="med"/>
            </a:ln>
          </p:spPr>
          <p:txBody>
            <a:bodyPr lIns="91425" tIns="91425" rIns="91425" bIns="91425" anchor="ctr"/>
            <a:lstStyle/>
            <a:p>
              <a:pPr>
                <a:defRPr/>
              </a:pPr>
              <a:endParaRPr sz="1400" kern="0">
                <a:solidFill>
                  <a:srgbClr val="000000"/>
                </a:solidFill>
                <a:cs typeface="Arial"/>
                <a:sym typeface="Arial"/>
                <a:rtl val="0"/>
              </a:endParaRPr>
            </a:p>
          </p:txBody>
        </p:sp>
        <p:sp>
          <p:nvSpPr>
            <p:cNvPr id="127" name="Shape 127"/>
            <p:cNvSpPr txBox="1"/>
            <p:nvPr/>
          </p:nvSpPr>
          <p:spPr>
            <a:xfrm>
              <a:off x="68883" y="213678"/>
              <a:ext cx="2609895" cy="1274703"/>
            </a:xfrm>
            <a:prstGeom prst="rect">
              <a:avLst/>
            </a:prstGeom>
            <a:noFill/>
            <a:ln>
              <a:noFill/>
            </a:ln>
          </p:spPr>
          <p:txBody>
            <a:bodyPr lIns="123825" tIns="123825" rIns="123825" bIns="123825"/>
            <a:lstStyle/>
            <a:p>
              <a:pPr marL="171450" lvl="1" indent="-171450">
                <a:lnSpc>
                  <a:spcPct val="90000"/>
                </a:lnSpc>
                <a:spcAft>
                  <a:spcPts val="240"/>
                </a:spcAft>
                <a:buClr>
                  <a:srgbClr val="000000"/>
                </a:buClr>
                <a:buSzPct val="100000"/>
                <a:buFont typeface="Calibri"/>
                <a:buChar char="•"/>
                <a:defRPr/>
              </a:pPr>
              <a:r>
                <a:rPr lang="en-US" sz="1600" kern="0" dirty="0">
                  <a:solidFill>
                    <a:srgbClr val="000000"/>
                  </a:solidFill>
                  <a:latin typeface="Calibri"/>
                  <a:ea typeface="Calibri"/>
                  <a:cs typeface="Calibri"/>
                  <a:sym typeface="Calibri"/>
                  <a:rtl val="0"/>
                </a:rPr>
                <a:t>Countries promote &amp; </a:t>
              </a:r>
              <a:r>
                <a:rPr lang="en-US" sz="1600" kern="0" dirty="0">
                  <a:solidFill>
                    <a:srgbClr val="000000"/>
                  </a:solidFill>
                  <a:latin typeface="Gill Sans MT" panose="020B0502020104020203" pitchFamily="34" charset="0"/>
                  <a:ea typeface="Calibri"/>
                  <a:cs typeface="Calibri"/>
                  <a:sym typeface="Calibri"/>
                  <a:rtl val="0"/>
                </a:rPr>
                <a:t>support</a:t>
              </a:r>
              <a:r>
                <a:rPr lang="en-US" sz="1600" kern="0" dirty="0">
                  <a:solidFill>
                    <a:srgbClr val="000000"/>
                  </a:solidFill>
                  <a:latin typeface="Calibri"/>
                  <a:ea typeface="Calibri"/>
                  <a:cs typeface="Calibri"/>
                  <a:sym typeface="Calibri"/>
                  <a:rtl val="0"/>
                </a:rPr>
                <a:t> the </a:t>
              </a:r>
              <a:r>
                <a:rPr lang="en-US" sz="1600" b="1" kern="0" dirty="0">
                  <a:solidFill>
                    <a:srgbClr val="FF0000"/>
                  </a:solidFill>
                  <a:latin typeface="Calibri"/>
                  <a:ea typeface="Calibri"/>
                  <a:cs typeface="Calibri"/>
                  <a:sym typeface="Calibri"/>
                  <a:rtl val="0"/>
                </a:rPr>
                <a:t>Cancun Safeguards </a:t>
              </a:r>
              <a:r>
                <a:rPr lang="en-US" sz="1600" kern="0" dirty="0">
                  <a:solidFill>
                    <a:srgbClr val="000000"/>
                  </a:solidFill>
                  <a:latin typeface="Calibri"/>
                  <a:ea typeface="Calibri"/>
                  <a:cs typeface="Calibri"/>
                  <a:sym typeface="Calibri"/>
                  <a:rtl val="0"/>
                </a:rPr>
                <a:t>throughout REDD+ implementation </a:t>
              </a:r>
            </a:p>
          </p:txBody>
        </p:sp>
        <p:sp>
          <p:nvSpPr>
            <p:cNvPr id="128" name="Shape 128"/>
            <p:cNvSpPr/>
            <p:nvPr/>
          </p:nvSpPr>
          <p:spPr>
            <a:xfrm rot="20142189">
              <a:off x="1148402" y="254950"/>
              <a:ext cx="3603686" cy="3474873"/>
            </a:xfrm>
            <a:custGeom>
              <a:avLst/>
              <a:gdLst/>
              <a:ahLst/>
              <a:cxnLst/>
              <a:rect l="0" t="0" r="0" b="0"/>
              <a:pathLst>
                <a:path w="120000" h="120000" extrusionOk="0">
                  <a:moveTo>
                    <a:pt x="5512" y="78555"/>
                  </a:moveTo>
                  <a:lnTo>
                    <a:pt x="8977" y="77375"/>
                  </a:lnTo>
                  <a:lnTo>
                    <a:pt x="8977" y="77375"/>
                  </a:lnTo>
                  <a:cubicBezTo>
                    <a:pt x="14880" y="94710"/>
                    <a:pt x="29181" y="107862"/>
                    <a:pt x="46948" y="112296"/>
                  </a:cubicBezTo>
                  <a:cubicBezTo>
                    <a:pt x="64716" y="116730"/>
                    <a:pt x="83520" y="111840"/>
                    <a:pt x="96876" y="99311"/>
                  </a:cubicBezTo>
                  <a:lnTo>
                    <a:pt x="95026" y="97738"/>
                  </a:lnTo>
                  <a:lnTo>
                    <a:pt x="102454" y="96103"/>
                  </a:lnTo>
                  <a:lnTo>
                    <a:pt x="101531" y="103270"/>
                  </a:lnTo>
                  <a:lnTo>
                    <a:pt x="99680" y="101696"/>
                  </a:lnTo>
                  <a:cubicBezTo>
                    <a:pt x="85461" y="115229"/>
                    <a:pt x="65325" y="120581"/>
                    <a:pt x="46263" y="115897"/>
                  </a:cubicBezTo>
                  <a:cubicBezTo>
                    <a:pt x="27201" y="111212"/>
                    <a:pt x="11840" y="97136"/>
                    <a:pt x="5512" y="78555"/>
                  </a:cubicBezTo>
                  <a:close/>
                </a:path>
              </a:pathLst>
            </a:custGeom>
            <a:gradFill>
              <a:gsLst>
                <a:gs pos="0">
                  <a:srgbClr val="8B9CAF"/>
                </a:gs>
                <a:gs pos="80000">
                  <a:srgbClr val="B7CDE5"/>
                </a:gs>
                <a:gs pos="100000">
                  <a:srgbClr val="B7CEE8"/>
                </a:gs>
              </a:gsLst>
              <a:lin ang="16200000" scaled="0"/>
            </a:gradFill>
            <a:ln>
              <a:noFill/>
            </a:ln>
          </p:spPr>
          <p:txBody>
            <a:bodyPr lIns="91425" tIns="91425" rIns="91425" bIns="91425" anchor="ctr"/>
            <a:lstStyle/>
            <a:p>
              <a:pPr>
                <a:defRPr/>
              </a:pPr>
              <a:endParaRPr sz="1400" kern="0">
                <a:solidFill>
                  <a:srgbClr val="000000"/>
                </a:solidFill>
                <a:cs typeface="Arial"/>
                <a:sym typeface="Arial"/>
                <a:rtl val="0"/>
              </a:endParaRPr>
            </a:p>
          </p:txBody>
        </p:sp>
        <p:sp>
          <p:nvSpPr>
            <p:cNvPr id="129" name="Shape 129"/>
            <p:cNvSpPr/>
            <p:nvPr/>
          </p:nvSpPr>
          <p:spPr>
            <a:xfrm>
              <a:off x="983298" y="2159860"/>
              <a:ext cx="641362" cy="376220"/>
            </a:xfrm>
            <a:prstGeom prst="roundRect">
              <a:avLst>
                <a:gd name="adj" fmla="val 10000"/>
              </a:avLst>
            </a:prstGeom>
            <a:gradFill>
              <a:gsLst>
                <a:gs pos="0">
                  <a:srgbClr val="2D5D97"/>
                </a:gs>
                <a:gs pos="80000">
                  <a:srgbClr val="3B7BC8"/>
                </a:gs>
                <a:gs pos="100000">
                  <a:srgbClr val="3A7CCA"/>
                </a:gs>
              </a:gsLst>
              <a:lin ang="16200000" scaled="0"/>
            </a:gradFill>
            <a:ln>
              <a:noFill/>
            </a:ln>
          </p:spPr>
          <p:txBody>
            <a:bodyPr lIns="91425" tIns="91425" rIns="91425" bIns="91425" anchor="ctr"/>
            <a:lstStyle/>
            <a:p>
              <a:pPr>
                <a:defRPr/>
              </a:pPr>
              <a:endParaRPr sz="1400" kern="0">
                <a:solidFill>
                  <a:srgbClr val="000000"/>
                </a:solidFill>
                <a:cs typeface="Arial"/>
                <a:sym typeface="Arial"/>
                <a:rtl val="0"/>
              </a:endParaRPr>
            </a:p>
          </p:txBody>
        </p:sp>
        <p:sp>
          <p:nvSpPr>
            <p:cNvPr id="130" name="Shape 130"/>
            <p:cNvSpPr txBox="1"/>
            <p:nvPr/>
          </p:nvSpPr>
          <p:spPr>
            <a:xfrm>
              <a:off x="1005524" y="2186847"/>
              <a:ext cx="619136" cy="353995"/>
            </a:xfrm>
            <a:prstGeom prst="rect">
              <a:avLst/>
            </a:prstGeom>
            <a:noFill/>
            <a:ln>
              <a:noFill/>
            </a:ln>
          </p:spPr>
          <p:txBody>
            <a:bodyPr lIns="45700" tIns="30475" rIns="45700" bIns="30475" anchor="ctr"/>
            <a:lstStyle/>
            <a:p>
              <a:pPr algn="ctr">
                <a:lnSpc>
                  <a:spcPct val="90000"/>
                </a:lnSpc>
                <a:spcAft>
                  <a:spcPts val="840"/>
                </a:spcAft>
                <a:buSzPct val="25000"/>
                <a:defRPr/>
              </a:pPr>
              <a:r>
                <a:rPr lang="en-US" sz="2400" b="1" kern="0" dirty="0">
                  <a:solidFill>
                    <a:srgbClr val="FFFFFF"/>
                  </a:solidFill>
                  <a:latin typeface="Calibri"/>
                  <a:ea typeface="Calibri"/>
                  <a:cs typeface="Calibri"/>
                  <a:sym typeface="Calibri"/>
                  <a:rtl val="0"/>
                </a:rPr>
                <a:t>1</a:t>
              </a:r>
            </a:p>
          </p:txBody>
        </p:sp>
        <p:sp>
          <p:nvSpPr>
            <p:cNvPr id="131" name="Shape 131"/>
            <p:cNvSpPr/>
            <p:nvPr/>
          </p:nvSpPr>
          <p:spPr>
            <a:xfrm>
              <a:off x="3135985" y="-624"/>
              <a:ext cx="2840087" cy="2365263"/>
            </a:xfrm>
            <a:prstGeom prst="roundRect">
              <a:avLst>
                <a:gd name="adj" fmla="val 10000"/>
              </a:avLst>
            </a:prstGeom>
            <a:solidFill>
              <a:schemeClr val="lt1">
                <a:alpha val="89803"/>
              </a:schemeClr>
            </a:solidFill>
            <a:ln w="9525" cap="flat" cmpd="sng">
              <a:solidFill>
                <a:schemeClr val="accent1"/>
              </a:solidFill>
              <a:prstDash val="solid"/>
              <a:round/>
              <a:headEnd type="none" w="med" len="med"/>
              <a:tailEnd type="none" w="med" len="med"/>
            </a:ln>
          </p:spPr>
          <p:txBody>
            <a:bodyPr lIns="91425" tIns="91425" rIns="91425" bIns="91425" anchor="ctr"/>
            <a:lstStyle/>
            <a:p>
              <a:pPr>
                <a:defRPr/>
              </a:pPr>
              <a:endParaRPr sz="1400" kern="0">
                <a:solidFill>
                  <a:srgbClr val="000000"/>
                </a:solidFill>
                <a:cs typeface="Arial"/>
                <a:sym typeface="Arial"/>
                <a:rtl val="0"/>
              </a:endParaRPr>
            </a:p>
          </p:txBody>
        </p:sp>
        <p:sp>
          <p:nvSpPr>
            <p:cNvPr id="132" name="Shape 132"/>
            <p:cNvSpPr txBox="1"/>
            <p:nvPr/>
          </p:nvSpPr>
          <p:spPr>
            <a:xfrm>
              <a:off x="3191549" y="254950"/>
              <a:ext cx="2730547" cy="1749343"/>
            </a:xfrm>
            <a:prstGeom prst="rect">
              <a:avLst/>
            </a:prstGeom>
            <a:noFill/>
            <a:ln>
              <a:noFill/>
            </a:ln>
          </p:spPr>
          <p:txBody>
            <a:bodyPr lIns="123825" tIns="123825" rIns="123825" bIns="123825"/>
            <a:lstStyle/>
            <a:p>
              <a:pPr marL="171450" lvl="1" indent="-171450">
                <a:lnSpc>
                  <a:spcPct val="90000"/>
                </a:lnSpc>
                <a:spcAft>
                  <a:spcPts val="240"/>
                </a:spcAft>
                <a:buClr>
                  <a:srgbClr val="FF0000"/>
                </a:buClr>
                <a:buSzPct val="100000"/>
                <a:buFont typeface="Calibri"/>
                <a:buChar char="•"/>
                <a:defRPr/>
              </a:pPr>
              <a:r>
                <a:rPr lang="en-US" sz="1600" b="1" kern="0" dirty="0">
                  <a:solidFill>
                    <a:srgbClr val="FF0000"/>
                  </a:solidFill>
                  <a:latin typeface="Calibri"/>
                  <a:ea typeface="Calibri"/>
                  <a:cs typeface="Calibri"/>
                  <a:sym typeface="Calibri"/>
                  <a:rtl val="0"/>
                </a:rPr>
                <a:t>Safeguard information </a:t>
              </a:r>
              <a:r>
                <a:rPr lang="en-US" sz="1600" b="1" kern="0" dirty="0">
                  <a:solidFill>
                    <a:srgbClr val="FF0000"/>
                  </a:solidFill>
                  <a:latin typeface="Gill Sans MT" panose="020B0502020104020203" pitchFamily="34" charset="0"/>
                  <a:ea typeface="Calibri"/>
                  <a:cs typeface="Calibri"/>
                  <a:sym typeface="Calibri"/>
                  <a:rtl val="0"/>
                </a:rPr>
                <a:t>system</a:t>
              </a:r>
              <a:r>
                <a:rPr lang="en-US" sz="1600" b="1" kern="0" dirty="0">
                  <a:solidFill>
                    <a:srgbClr val="FF0000"/>
                  </a:solidFill>
                  <a:latin typeface="Calibri"/>
                  <a:ea typeface="Calibri"/>
                  <a:cs typeface="Calibri"/>
                  <a:sym typeface="Calibri"/>
                  <a:rtl val="0"/>
                </a:rPr>
                <a:t> (SIS)</a:t>
              </a:r>
              <a:r>
                <a:rPr lang="en-US" sz="1600" kern="0" dirty="0">
                  <a:solidFill>
                    <a:srgbClr val="000000"/>
                  </a:solidFill>
                  <a:latin typeface="Calibri"/>
                  <a:ea typeface="Calibri"/>
                  <a:cs typeface="Calibri"/>
                  <a:sym typeface="Calibri"/>
                  <a:rtl val="0"/>
                </a:rPr>
                <a:t> to provide information on  how the country is </a:t>
              </a:r>
              <a:r>
                <a:rPr lang="en-US" sz="1600" b="1" i="1" kern="0" dirty="0">
                  <a:solidFill>
                    <a:srgbClr val="000000"/>
                  </a:solidFill>
                  <a:latin typeface="Calibri"/>
                  <a:ea typeface="Calibri"/>
                  <a:cs typeface="Calibri"/>
                  <a:sym typeface="Calibri"/>
                  <a:rtl val="0"/>
                </a:rPr>
                <a:t>addressing </a:t>
              </a:r>
              <a:r>
                <a:rPr lang="en-US" sz="1600" kern="0" dirty="0">
                  <a:solidFill>
                    <a:srgbClr val="000000"/>
                  </a:solidFill>
                  <a:latin typeface="Calibri"/>
                  <a:ea typeface="Calibri"/>
                  <a:cs typeface="Calibri"/>
                  <a:sym typeface="Calibri"/>
                  <a:rtl val="0"/>
                </a:rPr>
                <a:t>and </a:t>
              </a:r>
              <a:r>
                <a:rPr lang="en-US" sz="1600" b="1" i="1" kern="0" dirty="0">
                  <a:solidFill>
                    <a:srgbClr val="000000"/>
                  </a:solidFill>
                  <a:latin typeface="Calibri"/>
                  <a:ea typeface="Calibri"/>
                  <a:cs typeface="Calibri"/>
                  <a:sym typeface="Calibri"/>
                  <a:rtl val="0"/>
                </a:rPr>
                <a:t>respecting </a:t>
              </a:r>
              <a:r>
                <a:rPr lang="en-US" sz="1600" kern="0" dirty="0">
                  <a:solidFill>
                    <a:srgbClr val="000000"/>
                  </a:solidFill>
                  <a:latin typeface="Calibri"/>
                  <a:ea typeface="Calibri"/>
                  <a:cs typeface="Calibri"/>
                  <a:sym typeface="Calibri"/>
                  <a:rtl val="0"/>
                </a:rPr>
                <a:t>the Cancun safeguards</a:t>
              </a:r>
            </a:p>
          </p:txBody>
        </p:sp>
        <p:sp>
          <p:nvSpPr>
            <p:cNvPr id="133" name="Shape 133"/>
            <p:cNvSpPr/>
            <p:nvPr/>
          </p:nvSpPr>
          <p:spPr>
            <a:xfrm rot="300662">
              <a:off x="4235963" y="-532553"/>
              <a:ext cx="4517076" cy="1386616"/>
            </a:xfrm>
            <a:custGeom>
              <a:avLst/>
              <a:gdLst/>
              <a:ahLst/>
              <a:cxnLst/>
              <a:rect l="0" t="0" r="0" b="0"/>
              <a:pathLst>
                <a:path w="120000" h="120000" extrusionOk="0">
                  <a:moveTo>
                    <a:pt x="10798" y="28962"/>
                  </a:moveTo>
                  <a:lnTo>
                    <a:pt x="10798" y="28962"/>
                  </a:lnTo>
                  <a:cubicBezTo>
                    <a:pt x="20612" y="13581"/>
                    <a:pt x="37130" y="3685"/>
                    <a:pt x="55392" y="2245"/>
                  </a:cubicBezTo>
                  <a:cubicBezTo>
                    <a:pt x="73655" y="805"/>
                    <a:pt x="91535" y="7988"/>
                    <a:pt x="103665" y="21638"/>
                  </a:cubicBezTo>
                  <a:lnTo>
                    <a:pt x="105107" y="20593"/>
                  </a:lnTo>
                  <a:lnTo>
                    <a:pt x="105966" y="26688"/>
                  </a:lnTo>
                  <a:lnTo>
                    <a:pt x="99929" y="24346"/>
                  </a:lnTo>
                  <a:lnTo>
                    <a:pt x="101369" y="23302"/>
                  </a:lnTo>
                  <a:lnTo>
                    <a:pt x="101369" y="23302"/>
                  </a:lnTo>
                  <a:cubicBezTo>
                    <a:pt x="89746" y="10587"/>
                    <a:pt x="72764" y="3945"/>
                    <a:pt x="55453" y="5343"/>
                  </a:cubicBezTo>
                  <a:cubicBezTo>
                    <a:pt x="38142" y="6740"/>
                    <a:pt x="22484" y="16017"/>
                    <a:pt x="13117" y="30425"/>
                  </a:cubicBezTo>
                  <a:close/>
                </a:path>
              </a:pathLst>
            </a:custGeom>
            <a:gradFill>
              <a:gsLst>
                <a:gs pos="0">
                  <a:srgbClr val="8B9CAF"/>
                </a:gs>
                <a:gs pos="80000">
                  <a:srgbClr val="B7CDE5"/>
                </a:gs>
                <a:gs pos="100000">
                  <a:srgbClr val="B7CEE8"/>
                </a:gs>
              </a:gsLst>
              <a:lin ang="16200000" scaled="0"/>
            </a:gradFill>
            <a:ln>
              <a:noFill/>
            </a:ln>
          </p:spPr>
          <p:txBody>
            <a:bodyPr lIns="91425" tIns="91425" rIns="91425" bIns="91425" anchor="ctr"/>
            <a:lstStyle/>
            <a:p>
              <a:pPr>
                <a:defRPr/>
              </a:pPr>
              <a:endParaRPr sz="1400" kern="0">
                <a:solidFill>
                  <a:srgbClr val="000000"/>
                </a:solidFill>
                <a:cs typeface="Arial"/>
                <a:sym typeface="Arial"/>
                <a:rtl val="0"/>
              </a:endParaRPr>
            </a:p>
          </p:txBody>
        </p:sp>
        <p:sp>
          <p:nvSpPr>
            <p:cNvPr id="134" name="Shape 134"/>
            <p:cNvSpPr/>
            <p:nvPr/>
          </p:nvSpPr>
          <p:spPr>
            <a:xfrm>
              <a:off x="4199629" y="-160592"/>
              <a:ext cx="606434" cy="376219"/>
            </a:xfrm>
            <a:prstGeom prst="roundRect">
              <a:avLst>
                <a:gd name="adj" fmla="val 10000"/>
              </a:avLst>
            </a:prstGeom>
            <a:gradFill>
              <a:gsLst>
                <a:gs pos="0">
                  <a:srgbClr val="2D5D97"/>
                </a:gs>
                <a:gs pos="80000">
                  <a:srgbClr val="3B7BC8"/>
                </a:gs>
                <a:gs pos="100000">
                  <a:srgbClr val="3A7CCA"/>
                </a:gs>
              </a:gsLst>
              <a:lin ang="16200000" scaled="0"/>
            </a:gradFill>
            <a:ln>
              <a:noFill/>
            </a:ln>
          </p:spPr>
          <p:txBody>
            <a:bodyPr lIns="91425" tIns="91425" rIns="91425" bIns="91425" anchor="ctr"/>
            <a:lstStyle/>
            <a:p>
              <a:pPr>
                <a:defRPr/>
              </a:pPr>
              <a:endParaRPr sz="1400" kern="0">
                <a:solidFill>
                  <a:srgbClr val="000000"/>
                </a:solidFill>
                <a:cs typeface="Arial"/>
                <a:sym typeface="Arial"/>
                <a:rtl val="0"/>
              </a:endParaRPr>
            </a:p>
          </p:txBody>
        </p:sp>
        <p:sp>
          <p:nvSpPr>
            <p:cNvPr id="135" name="Shape 135"/>
            <p:cNvSpPr txBox="1"/>
            <p:nvPr/>
          </p:nvSpPr>
          <p:spPr>
            <a:xfrm>
              <a:off x="4220265" y="-138369"/>
              <a:ext cx="585798" cy="353996"/>
            </a:xfrm>
            <a:prstGeom prst="rect">
              <a:avLst/>
            </a:prstGeom>
            <a:noFill/>
            <a:ln>
              <a:noFill/>
            </a:ln>
          </p:spPr>
          <p:txBody>
            <a:bodyPr lIns="45700" tIns="30475" rIns="45700" bIns="30475" anchor="ctr"/>
            <a:lstStyle/>
            <a:p>
              <a:pPr algn="ctr">
                <a:lnSpc>
                  <a:spcPct val="90000"/>
                </a:lnSpc>
                <a:spcAft>
                  <a:spcPts val="840"/>
                </a:spcAft>
                <a:buSzPct val="25000"/>
                <a:defRPr/>
              </a:pPr>
              <a:r>
                <a:rPr lang="en-US" sz="2400" b="1" kern="0" dirty="0">
                  <a:solidFill>
                    <a:srgbClr val="FFFFFF"/>
                  </a:solidFill>
                  <a:latin typeface="Calibri"/>
                  <a:ea typeface="Calibri"/>
                  <a:cs typeface="Calibri"/>
                  <a:sym typeface="Calibri"/>
                  <a:rtl val="0"/>
                </a:rPr>
                <a:t>2</a:t>
              </a:r>
            </a:p>
          </p:txBody>
        </p:sp>
        <p:sp>
          <p:nvSpPr>
            <p:cNvPr id="136" name="Shape 136"/>
            <p:cNvSpPr/>
            <p:nvPr/>
          </p:nvSpPr>
          <p:spPr>
            <a:xfrm>
              <a:off x="6461856" y="-623"/>
              <a:ext cx="2576556" cy="2389073"/>
            </a:xfrm>
            <a:prstGeom prst="roundRect">
              <a:avLst>
                <a:gd name="adj" fmla="val 10000"/>
              </a:avLst>
            </a:prstGeom>
            <a:solidFill>
              <a:schemeClr val="lt1">
                <a:alpha val="89803"/>
              </a:schemeClr>
            </a:solidFill>
            <a:ln w="9525" cap="flat" cmpd="sng">
              <a:solidFill>
                <a:schemeClr val="accent1"/>
              </a:solidFill>
              <a:prstDash val="solid"/>
              <a:round/>
              <a:headEnd type="none" w="med" len="med"/>
              <a:tailEnd type="none" w="med" len="med"/>
            </a:ln>
          </p:spPr>
          <p:txBody>
            <a:bodyPr lIns="91425" tIns="91425" rIns="91425" bIns="91425" anchor="ctr"/>
            <a:lstStyle/>
            <a:p>
              <a:pPr>
                <a:defRPr/>
              </a:pPr>
              <a:endParaRPr sz="1400" kern="0">
                <a:solidFill>
                  <a:srgbClr val="000000"/>
                </a:solidFill>
                <a:cs typeface="Arial"/>
                <a:sym typeface="Arial"/>
                <a:rtl val="0"/>
              </a:endParaRPr>
            </a:p>
          </p:txBody>
        </p:sp>
        <p:sp>
          <p:nvSpPr>
            <p:cNvPr id="137" name="Shape 137"/>
            <p:cNvSpPr txBox="1"/>
            <p:nvPr/>
          </p:nvSpPr>
          <p:spPr>
            <a:xfrm>
              <a:off x="6506306" y="178753"/>
              <a:ext cx="2489243" cy="1392171"/>
            </a:xfrm>
            <a:prstGeom prst="rect">
              <a:avLst/>
            </a:prstGeom>
            <a:noFill/>
            <a:ln>
              <a:noFill/>
            </a:ln>
          </p:spPr>
          <p:txBody>
            <a:bodyPr lIns="123825" tIns="123825" rIns="123825" bIns="123825"/>
            <a:lstStyle/>
            <a:p>
              <a:pPr marL="171450" lvl="1" indent="-171450">
                <a:lnSpc>
                  <a:spcPct val="90000"/>
                </a:lnSpc>
                <a:spcAft>
                  <a:spcPts val="240"/>
                </a:spcAft>
                <a:buClr>
                  <a:srgbClr val="FF0000"/>
                </a:buClr>
                <a:buSzPct val="100000"/>
                <a:buFont typeface="Calibri"/>
                <a:buChar char="•"/>
                <a:defRPr/>
              </a:pPr>
              <a:r>
                <a:rPr lang="en-US" sz="1600" b="1" kern="0" dirty="0">
                  <a:solidFill>
                    <a:srgbClr val="FF0000"/>
                  </a:solidFill>
                  <a:latin typeface="Calibri"/>
                  <a:ea typeface="Calibri"/>
                  <a:cs typeface="Calibri"/>
                  <a:sym typeface="Calibri"/>
                  <a:rtl val="0"/>
                </a:rPr>
                <a:t>Summary of information </a:t>
              </a:r>
              <a:r>
                <a:rPr lang="en-US" sz="1600" kern="0" dirty="0">
                  <a:solidFill>
                    <a:srgbClr val="000000"/>
                  </a:solidFill>
                  <a:latin typeface="Calibri"/>
                  <a:ea typeface="Calibri"/>
                  <a:cs typeface="Calibri"/>
                  <a:sym typeface="Calibri"/>
                  <a:rtl val="0"/>
                </a:rPr>
                <a:t>on how the Cancun </a:t>
              </a:r>
              <a:r>
                <a:rPr lang="en-US" sz="1600" kern="0" dirty="0">
                  <a:solidFill>
                    <a:srgbClr val="000000"/>
                  </a:solidFill>
                  <a:latin typeface="Gill Sans MT" panose="020B0502020104020203" pitchFamily="34" charset="0"/>
                  <a:ea typeface="Calibri"/>
                  <a:cs typeface="Calibri"/>
                  <a:sym typeface="Calibri"/>
                  <a:rtl val="0"/>
                </a:rPr>
                <a:t>safeguards</a:t>
              </a:r>
              <a:r>
                <a:rPr lang="en-US" sz="1600" kern="0" dirty="0">
                  <a:solidFill>
                    <a:srgbClr val="000000"/>
                  </a:solidFill>
                  <a:latin typeface="Calibri"/>
                  <a:ea typeface="Calibri"/>
                  <a:cs typeface="Calibri"/>
                  <a:sym typeface="Calibri"/>
                  <a:rtl val="0"/>
                </a:rPr>
                <a:t> are being </a:t>
              </a:r>
              <a:r>
                <a:rPr lang="en-US" sz="1600" b="1" i="1" kern="0" dirty="0">
                  <a:solidFill>
                    <a:srgbClr val="000000"/>
                  </a:solidFill>
                  <a:latin typeface="Calibri"/>
                  <a:ea typeface="Calibri"/>
                  <a:cs typeface="Calibri"/>
                  <a:sym typeface="Calibri"/>
                  <a:rtl val="0"/>
                </a:rPr>
                <a:t>addressed </a:t>
              </a:r>
              <a:r>
                <a:rPr lang="en-US" sz="1600" kern="0" dirty="0">
                  <a:solidFill>
                    <a:srgbClr val="000000"/>
                  </a:solidFill>
                  <a:latin typeface="Calibri"/>
                  <a:ea typeface="Calibri"/>
                  <a:cs typeface="Calibri"/>
                  <a:sym typeface="Calibri"/>
                  <a:rtl val="0"/>
                </a:rPr>
                <a:t>and </a:t>
              </a:r>
              <a:r>
                <a:rPr lang="en-US" sz="1600" b="1" i="1" kern="0" dirty="0">
                  <a:solidFill>
                    <a:srgbClr val="000000"/>
                  </a:solidFill>
                  <a:latin typeface="Calibri"/>
                  <a:ea typeface="Calibri"/>
                  <a:cs typeface="Calibri"/>
                  <a:sym typeface="Calibri"/>
                  <a:rtl val="0"/>
                </a:rPr>
                <a:t>respected </a:t>
              </a:r>
              <a:r>
                <a:rPr lang="en-US" sz="1600" kern="0" dirty="0">
                  <a:solidFill>
                    <a:srgbClr val="000000"/>
                  </a:solidFill>
                  <a:latin typeface="Calibri"/>
                  <a:ea typeface="Calibri"/>
                  <a:cs typeface="Calibri"/>
                  <a:sym typeface="Calibri"/>
                  <a:rtl val="0"/>
                </a:rPr>
                <a:t>submitted before results-based payments</a:t>
              </a:r>
            </a:p>
          </p:txBody>
        </p:sp>
        <p:sp>
          <p:nvSpPr>
            <p:cNvPr id="138" name="Shape 138"/>
            <p:cNvSpPr/>
            <p:nvPr/>
          </p:nvSpPr>
          <p:spPr>
            <a:xfrm>
              <a:off x="7495335" y="2237644"/>
              <a:ext cx="541347" cy="379394"/>
            </a:xfrm>
            <a:prstGeom prst="roundRect">
              <a:avLst>
                <a:gd name="adj" fmla="val 10000"/>
              </a:avLst>
            </a:prstGeom>
            <a:gradFill>
              <a:gsLst>
                <a:gs pos="0">
                  <a:srgbClr val="2D5D97"/>
                </a:gs>
                <a:gs pos="80000">
                  <a:srgbClr val="3B7BC8"/>
                </a:gs>
                <a:gs pos="100000">
                  <a:srgbClr val="3A7CCA"/>
                </a:gs>
              </a:gsLst>
              <a:lin ang="16200000" scaled="0"/>
            </a:gradFill>
            <a:ln>
              <a:noFill/>
            </a:ln>
          </p:spPr>
          <p:txBody>
            <a:bodyPr lIns="91425" tIns="91425" rIns="91425" bIns="91425" anchor="ctr"/>
            <a:lstStyle/>
            <a:p>
              <a:pPr>
                <a:defRPr/>
              </a:pPr>
              <a:endParaRPr sz="1400" kern="0">
                <a:solidFill>
                  <a:srgbClr val="000000"/>
                </a:solidFill>
                <a:cs typeface="Arial"/>
                <a:sym typeface="Arial"/>
                <a:rtl val="0"/>
              </a:endParaRPr>
            </a:p>
          </p:txBody>
        </p:sp>
        <p:sp>
          <p:nvSpPr>
            <p:cNvPr id="139" name="Shape 139"/>
            <p:cNvSpPr txBox="1"/>
            <p:nvPr/>
          </p:nvSpPr>
          <p:spPr>
            <a:xfrm>
              <a:off x="7495335" y="2259867"/>
              <a:ext cx="552461" cy="357171"/>
            </a:xfrm>
            <a:prstGeom prst="rect">
              <a:avLst/>
            </a:prstGeom>
            <a:noFill/>
            <a:ln>
              <a:noFill/>
            </a:ln>
          </p:spPr>
          <p:txBody>
            <a:bodyPr lIns="45700" tIns="30475" rIns="45700" bIns="30475" anchor="ctr"/>
            <a:lstStyle/>
            <a:p>
              <a:pPr algn="ctr">
                <a:lnSpc>
                  <a:spcPct val="90000"/>
                </a:lnSpc>
                <a:spcAft>
                  <a:spcPts val="840"/>
                </a:spcAft>
                <a:buSzPct val="25000"/>
                <a:defRPr/>
              </a:pPr>
              <a:r>
                <a:rPr lang="en-US" sz="2400" b="1" kern="0" dirty="0">
                  <a:solidFill>
                    <a:srgbClr val="FFFFFF"/>
                  </a:solidFill>
                  <a:latin typeface="Calibri"/>
                  <a:ea typeface="Calibri"/>
                  <a:cs typeface="Calibri"/>
                  <a:sym typeface="Calibri"/>
                  <a:rtl val="0"/>
                </a:rPr>
                <a:t>3</a:t>
              </a:r>
            </a:p>
          </p:txBody>
        </p:sp>
      </p:grpSp>
    </p:spTree>
    <p:extLst>
      <p:ext uri="{BB962C8B-B14F-4D97-AF65-F5344CB8AC3E}">
        <p14:creationId xmlns:p14="http://schemas.microsoft.com/office/powerpoint/2010/main" val="2580583164"/>
      </p:ext>
    </p:extLst>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B3A4E9E1-C7FA-4057-ACA0-19B81E844A79}"/>
              </a:ext>
            </a:extLst>
          </p:cNvPr>
          <p:cNvGraphicFramePr>
            <a:graphicFrameLocks noGrp="1"/>
          </p:cNvGraphicFramePr>
          <p:nvPr>
            <p:extLst>
              <p:ext uri="{D42A27DB-BD31-4B8C-83A1-F6EECF244321}">
                <p14:modId xmlns:p14="http://schemas.microsoft.com/office/powerpoint/2010/main" val="2130564008"/>
              </p:ext>
            </p:extLst>
          </p:nvPr>
        </p:nvGraphicFramePr>
        <p:xfrm>
          <a:off x="609600" y="1727200"/>
          <a:ext cx="10891520" cy="4105364"/>
        </p:xfrm>
        <a:graphic>
          <a:graphicData uri="http://schemas.openxmlformats.org/drawingml/2006/table">
            <a:tbl>
              <a:tblPr firstRow="1" firstCol="1" bandRow="1"/>
              <a:tblGrid>
                <a:gridCol w="2705087">
                  <a:extLst>
                    <a:ext uri="{9D8B030D-6E8A-4147-A177-3AD203B41FA5}">
                      <a16:colId xmlns:a16="http://schemas.microsoft.com/office/drawing/2014/main" val="2615047169"/>
                    </a:ext>
                  </a:extLst>
                </a:gridCol>
                <a:gridCol w="8186433">
                  <a:extLst>
                    <a:ext uri="{9D8B030D-6E8A-4147-A177-3AD203B41FA5}">
                      <a16:colId xmlns:a16="http://schemas.microsoft.com/office/drawing/2014/main" val="318380999"/>
                    </a:ext>
                  </a:extLst>
                </a:gridCol>
              </a:tblGrid>
              <a:tr h="732110">
                <a:tc>
                  <a:txBody>
                    <a:bodyPr/>
                    <a:lstStyle/>
                    <a:p>
                      <a:pPr algn="just">
                        <a:lnSpc>
                          <a:spcPct val="150000"/>
                        </a:lnSpc>
                        <a:spcAft>
                          <a:spcPts val="0"/>
                        </a:spcAft>
                      </a:pPr>
                      <a:r>
                        <a:rPr lang="en-US" sz="2000" b="1" kern="0" dirty="0">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2000" b="1" kern="0"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5</a:t>
                      </a:r>
                      <a:r>
                        <a:rPr lang="en-US" sz="2000" b="1" kern="0"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.1:</a:t>
                      </a:r>
                      <a:endParaRPr lang="en-DE" sz="20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66CCFF"/>
                    </a:solidFill>
                  </a:tcPr>
                </a:tc>
                <a:tc>
                  <a:txBody>
                    <a:bodyPr/>
                    <a:lstStyle/>
                    <a:p>
                      <a:pPr marL="457200" algn="just">
                        <a:lnSpc>
                          <a:spcPct val="150000"/>
                        </a:lnSpc>
                        <a:spcAft>
                          <a:spcPts val="0"/>
                        </a:spcAft>
                      </a:pPr>
                      <a:r>
                        <a:rPr lang="en-US" sz="20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What are Safeguards</a:t>
                      </a:r>
                      <a:endParaRPr lang="en-DE" sz="20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723350464"/>
                  </a:ext>
                </a:extLst>
              </a:tr>
              <a:tr h="732110">
                <a:tc>
                  <a:txBody>
                    <a:bodyPr/>
                    <a:lstStyle/>
                    <a:p>
                      <a:pPr algn="just">
                        <a:lnSpc>
                          <a:spcPct val="150000"/>
                        </a:lnSpc>
                        <a:spcAft>
                          <a:spcPts val="0"/>
                        </a:spcAft>
                      </a:pPr>
                      <a:r>
                        <a:rPr lang="en-US"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5</a:t>
                      </a:r>
                      <a:r>
                        <a:rPr lang="en-US"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.2:</a:t>
                      </a:r>
                      <a:endParaRPr lang="en-DE" sz="20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99CCFF"/>
                    </a:solidFill>
                  </a:tcPr>
                </a:tc>
                <a:tc>
                  <a:txBody>
                    <a:bodyPr/>
                    <a:lstStyle/>
                    <a:p>
                      <a:pPr marL="457200" algn="just">
                        <a:lnSpc>
                          <a:spcPct val="150000"/>
                        </a:lnSpc>
                        <a:spcAft>
                          <a:spcPts val="0"/>
                        </a:spcAft>
                      </a:pPr>
                      <a:r>
                        <a:rPr lang="en-US" sz="20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Background of REDD+ Safeguards</a:t>
                      </a:r>
                      <a:endParaRPr lang="en-DE" sz="20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368022497"/>
                  </a:ext>
                </a:extLst>
              </a:tr>
              <a:tr h="732110">
                <a:tc>
                  <a:txBody>
                    <a:bodyPr/>
                    <a:lstStyle/>
                    <a:p>
                      <a:pPr algn="just">
                        <a:lnSpc>
                          <a:spcPct val="150000"/>
                        </a:lnSpc>
                        <a:spcAft>
                          <a:spcPts val="0"/>
                        </a:spcAft>
                      </a:pPr>
                      <a:r>
                        <a:rPr lang="en-US"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5</a:t>
                      </a:r>
                      <a:r>
                        <a:rPr lang="en-US"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.3:</a:t>
                      </a:r>
                      <a:endParaRPr lang="en-DE" sz="20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9999FF"/>
                    </a:solidFill>
                  </a:tcPr>
                </a:tc>
                <a:tc>
                  <a:txBody>
                    <a:bodyPr/>
                    <a:lstStyle/>
                    <a:p>
                      <a:pPr marL="457200" algn="just">
                        <a:lnSpc>
                          <a:spcPct val="150000"/>
                        </a:lnSpc>
                        <a:spcAft>
                          <a:spcPts val="0"/>
                        </a:spcAft>
                      </a:pPr>
                      <a:r>
                        <a:rPr lang="en-US" sz="20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REDD+ Safeguards Information System</a:t>
                      </a:r>
                      <a:endParaRPr lang="en-DE" sz="20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1915754475"/>
                  </a:ext>
                </a:extLst>
              </a:tr>
              <a:tr h="732110">
                <a:tc>
                  <a:txBody>
                    <a:bodyPr/>
                    <a:lstStyle/>
                    <a:p>
                      <a:pPr algn="just">
                        <a:lnSpc>
                          <a:spcPct val="150000"/>
                        </a:lnSpc>
                        <a:spcAft>
                          <a:spcPts val="0"/>
                        </a:spcAft>
                      </a:pPr>
                      <a:r>
                        <a:rPr lang="en-US"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5.4</a:t>
                      </a:r>
                      <a:endParaRPr lang="en-DE" sz="20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CC99FF"/>
                    </a:solidFill>
                  </a:tcPr>
                </a:tc>
                <a:tc>
                  <a:txBody>
                    <a:bodyPr/>
                    <a:lstStyle/>
                    <a:p>
                      <a:pPr marL="457200" algn="just">
                        <a:lnSpc>
                          <a:spcPct val="150000"/>
                        </a:lnSpc>
                        <a:spcAft>
                          <a:spcPts val="0"/>
                        </a:spcAft>
                      </a:pPr>
                      <a:r>
                        <a:rPr lang="en-US" sz="2000" b="1" kern="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Incorporation of REDD+ Safeguards</a:t>
                      </a:r>
                      <a:endParaRPr lang="en-DE" sz="20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112535366"/>
                  </a:ext>
                </a:extLst>
              </a:tr>
              <a:tr h="732110">
                <a:tc>
                  <a:txBody>
                    <a:bodyPr/>
                    <a:lstStyle/>
                    <a:p>
                      <a:pPr algn="just">
                        <a:lnSpc>
                          <a:spcPct val="150000"/>
                        </a:lnSpc>
                        <a:spcAft>
                          <a:spcPts val="0"/>
                        </a:spcAft>
                      </a:pPr>
                      <a:r>
                        <a:rPr lang="en-US"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5</a:t>
                      </a:r>
                      <a:r>
                        <a:rPr lang="en-US"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a:t>
                      </a:r>
                      <a:r>
                        <a:rPr lang="en-DE"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5</a:t>
                      </a:r>
                      <a:r>
                        <a:rPr lang="en-US"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a:t>
                      </a:r>
                      <a:endParaRPr lang="en-DE" sz="20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6666FF"/>
                    </a:solidFill>
                  </a:tcPr>
                </a:tc>
                <a:tc>
                  <a:txBody>
                    <a:bodyPr/>
                    <a:lstStyle/>
                    <a:p>
                      <a:pPr marL="457200" algn="just">
                        <a:lnSpc>
                          <a:spcPct val="150000"/>
                        </a:lnSpc>
                        <a:spcAft>
                          <a:spcPts val="0"/>
                        </a:spcAft>
                      </a:pPr>
                      <a:r>
                        <a:rPr lang="en-DE" sz="2000" b="1" kern="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Module Summary </a:t>
                      </a:r>
                      <a:endParaRPr lang="en-DE" sz="20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3395368182"/>
                  </a:ext>
                </a:extLst>
              </a:tr>
              <a:tr h="444814">
                <a:tc>
                  <a:txBody>
                    <a:bodyPr/>
                    <a:lstStyle/>
                    <a:p>
                      <a:pPr algn="just">
                        <a:lnSpc>
                          <a:spcPct val="150000"/>
                        </a:lnSpc>
                        <a:spcAft>
                          <a:spcPts val="0"/>
                        </a:spcAft>
                      </a:pPr>
                      <a:r>
                        <a:rPr lang="en-DE" sz="20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Quiz</a:t>
                      </a:r>
                      <a:endParaRPr lang="en-DE" sz="20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3366FF"/>
                    </a:solidFill>
                  </a:tcPr>
                </a:tc>
                <a:tc>
                  <a:txBody>
                    <a:bodyPr/>
                    <a:lstStyle/>
                    <a:p>
                      <a:pPr marL="457200" algn="just">
                        <a:lnSpc>
                          <a:spcPct val="150000"/>
                        </a:lnSpc>
                        <a:spcAft>
                          <a:spcPts val="0"/>
                        </a:spcAft>
                      </a:pPr>
                      <a:r>
                        <a:rPr lang="en-DE" sz="20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Module Assessment </a:t>
                      </a:r>
                      <a:endParaRPr lang="en-DE" sz="20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3636067408"/>
                  </a:ext>
                </a:extLst>
              </a:tr>
            </a:tbl>
          </a:graphicData>
        </a:graphic>
      </p:graphicFrame>
      <p:sp>
        <p:nvSpPr>
          <p:cNvPr id="3" name="Title 2">
            <a:extLst>
              <a:ext uri="{FF2B5EF4-FFF2-40B4-BE49-F238E27FC236}">
                <a16:creationId xmlns:a16="http://schemas.microsoft.com/office/drawing/2014/main" id="{E5689757-ECE3-4B22-9BED-3823E96C8D40}"/>
              </a:ext>
            </a:extLst>
          </p:cNvPr>
          <p:cNvSpPr>
            <a:spLocks noGrp="1"/>
          </p:cNvSpPr>
          <p:nvPr>
            <p:ph type="title"/>
          </p:nvPr>
        </p:nvSpPr>
        <p:spPr>
          <a:xfrm>
            <a:off x="2151017" y="228919"/>
            <a:ext cx="10515600" cy="1325563"/>
          </a:xfrm>
        </p:spPr>
        <p:txBody>
          <a:bodyPr/>
          <a:lstStyle/>
          <a:p>
            <a:r>
              <a:rPr lang="en-DE" b="1" dirty="0">
                <a:solidFill>
                  <a:schemeClr val="accent1"/>
                </a:solidFill>
              </a:rPr>
              <a:t>L</a:t>
            </a:r>
            <a:r>
              <a:rPr lang="en-US" b="1" dirty="0">
                <a:solidFill>
                  <a:schemeClr val="accent1"/>
                </a:solidFill>
              </a:rPr>
              <a:t>e</a:t>
            </a:r>
            <a:r>
              <a:rPr lang="en-DE" b="1" dirty="0">
                <a:solidFill>
                  <a:schemeClr val="accent1"/>
                </a:solidFill>
              </a:rPr>
              <a:t>s</a:t>
            </a:r>
            <a:r>
              <a:rPr lang="en-US" b="1" dirty="0">
                <a:solidFill>
                  <a:schemeClr val="accent1"/>
                </a:solidFill>
              </a:rPr>
              <a:t>s</a:t>
            </a:r>
            <a:r>
              <a:rPr lang="en-DE" b="1" dirty="0">
                <a:solidFill>
                  <a:schemeClr val="accent1"/>
                </a:solidFill>
              </a:rPr>
              <a:t>o</a:t>
            </a:r>
            <a:r>
              <a:rPr lang="en-US" b="1" dirty="0">
                <a:solidFill>
                  <a:schemeClr val="accent1"/>
                </a:solidFill>
              </a:rPr>
              <a:t>n</a:t>
            </a:r>
            <a:r>
              <a:rPr lang="en-DE" b="1" dirty="0">
                <a:solidFill>
                  <a:schemeClr val="accent1"/>
                </a:solidFill>
              </a:rPr>
              <a:t> </a:t>
            </a:r>
            <a:r>
              <a:rPr lang="en-US" b="1" dirty="0">
                <a:solidFill>
                  <a:schemeClr val="accent1"/>
                </a:solidFill>
              </a:rPr>
              <a:t>O</a:t>
            </a:r>
            <a:r>
              <a:rPr lang="en-DE" b="1" dirty="0">
                <a:solidFill>
                  <a:schemeClr val="accent1"/>
                </a:solidFill>
              </a:rPr>
              <a:t>u</a:t>
            </a:r>
            <a:r>
              <a:rPr lang="en-US" b="1" dirty="0">
                <a:solidFill>
                  <a:schemeClr val="accent1"/>
                </a:solidFill>
              </a:rPr>
              <a:t>t</a:t>
            </a:r>
            <a:r>
              <a:rPr lang="en-DE" b="1" dirty="0">
                <a:solidFill>
                  <a:schemeClr val="accent1"/>
                </a:solidFill>
              </a:rPr>
              <a:t>l</a:t>
            </a:r>
            <a:r>
              <a:rPr lang="en-US" b="1" dirty="0" err="1">
                <a:solidFill>
                  <a:schemeClr val="accent1"/>
                </a:solidFill>
              </a:rPr>
              <a:t>i</a:t>
            </a:r>
            <a:r>
              <a:rPr lang="en-DE" b="1" dirty="0">
                <a:solidFill>
                  <a:schemeClr val="accent1"/>
                </a:solidFill>
              </a:rPr>
              <a:t>n</a:t>
            </a:r>
            <a:r>
              <a:rPr lang="en-US" b="1" dirty="0">
                <a:solidFill>
                  <a:schemeClr val="accent1"/>
                </a:solidFill>
              </a:rPr>
              <a:t>e</a:t>
            </a:r>
          </a:p>
        </p:txBody>
      </p:sp>
      <p:sp>
        <p:nvSpPr>
          <p:cNvPr id="6" name="Teardrop 5">
            <a:extLst>
              <a:ext uri="{FF2B5EF4-FFF2-40B4-BE49-F238E27FC236}">
                <a16:creationId xmlns:a16="http://schemas.microsoft.com/office/drawing/2014/main" id="{F11855C5-4F72-4170-AD2A-599314A9E633}"/>
              </a:ext>
            </a:extLst>
          </p:cNvPr>
          <p:cNvSpPr/>
          <p:nvPr/>
        </p:nvSpPr>
        <p:spPr>
          <a:xfrm>
            <a:off x="1366066" y="827813"/>
            <a:ext cx="554174" cy="504598"/>
          </a:xfrm>
          <a:prstGeom prst="teardrop">
            <a:avLst/>
          </a:prstGeom>
          <a:solidFill>
            <a:srgbClr val="FF33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DE"/>
          </a:p>
        </p:txBody>
      </p:sp>
    </p:spTree>
    <p:extLst>
      <p:ext uri="{BB962C8B-B14F-4D97-AF65-F5344CB8AC3E}">
        <p14:creationId xmlns:p14="http://schemas.microsoft.com/office/powerpoint/2010/main" val="24048459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30517" y="3313113"/>
            <a:ext cx="215123" cy="253916"/>
          </a:xfrm>
          <a:prstGeom prst="rect">
            <a:avLst/>
          </a:prstGeom>
        </p:spPr>
        <p:txBody>
          <a:bodyPr wrap="none">
            <a:spAutoFit/>
          </a:bodyPr>
          <a:lstStyle/>
          <a:p>
            <a:pPr>
              <a:defRPr/>
            </a:pPr>
            <a:r>
              <a:rPr lang="fr-CH" sz="1050" kern="0" dirty="0">
                <a:solidFill>
                  <a:srgbClr val="000000"/>
                </a:solidFill>
                <a:cs typeface="Arial"/>
                <a:sym typeface="Arial"/>
                <a:rtl val="0"/>
              </a:rPr>
              <a:t> </a:t>
            </a:r>
          </a:p>
        </p:txBody>
      </p:sp>
      <p:sp>
        <p:nvSpPr>
          <p:cNvPr id="5" name="Text Placeholder 4"/>
          <p:cNvSpPr>
            <a:spLocks noGrp="1"/>
          </p:cNvSpPr>
          <p:nvPr>
            <p:ph type="body" idx="2"/>
          </p:nvPr>
        </p:nvSpPr>
        <p:spPr>
          <a:xfrm>
            <a:off x="118883" y="1142917"/>
            <a:ext cx="2316749" cy="4848224"/>
          </a:xfr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spcBef>
                <a:spcPts val="640"/>
              </a:spcBef>
              <a:buClr>
                <a:schemeClr val="dk1"/>
              </a:buClr>
              <a:defRPr/>
            </a:pPr>
            <a:endParaRPr lang="fr-CH" sz="3000" dirty="0">
              <a:solidFill>
                <a:schemeClr val="tx2"/>
              </a:solidFill>
              <a:latin typeface="Calibri" panose="020F0502020204030204" pitchFamily="34" charset="0"/>
              <a:sym typeface="Arial"/>
            </a:endParaRPr>
          </a:p>
          <a:p>
            <a:pPr algn="ctr">
              <a:spcBef>
                <a:spcPts val="640"/>
              </a:spcBef>
              <a:buClr>
                <a:schemeClr val="dk1"/>
              </a:buClr>
              <a:defRPr/>
            </a:pPr>
            <a:r>
              <a:rPr lang="fr-CH" sz="3000" b="1" dirty="0">
                <a:solidFill>
                  <a:schemeClr val="bg1"/>
                </a:solidFill>
                <a:latin typeface="Calibri" panose="020F0502020204030204" pitchFamily="34" charset="0"/>
                <a:sym typeface="Arial"/>
              </a:rPr>
              <a:t>UNFCCC Guidance for SIS </a:t>
            </a:r>
            <a:endParaRPr lang="fr-CH" sz="2100" dirty="0">
              <a:solidFill>
                <a:schemeClr val="bg1"/>
              </a:solidFill>
              <a:sym typeface="Arial"/>
            </a:endParaRPr>
          </a:p>
          <a:p>
            <a:pPr algn="ctr">
              <a:spcBef>
                <a:spcPts val="640"/>
              </a:spcBef>
              <a:buClr>
                <a:schemeClr val="dk1"/>
              </a:buClr>
              <a:defRPr/>
            </a:pPr>
            <a:endParaRPr lang="fr-CH" sz="2100" dirty="0">
              <a:solidFill>
                <a:schemeClr val="tx2"/>
              </a:solidFill>
              <a:sym typeface="Arial"/>
            </a:endParaRPr>
          </a:p>
          <a:p>
            <a:pPr algn="ctr">
              <a:spcBef>
                <a:spcPts val="640"/>
              </a:spcBef>
              <a:buClr>
                <a:schemeClr val="dk1"/>
              </a:buClr>
              <a:defRPr/>
            </a:pPr>
            <a:r>
              <a:rPr lang="fr-CH" sz="1500" dirty="0" err="1">
                <a:solidFill>
                  <a:schemeClr val="bg1"/>
                </a:solidFill>
                <a:sym typeface="Arial"/>
              </a:rPr>
              <a:t>Decision</a:t>
            </a:r>
            <a:r>
              <a:rPr lang="fr-CH" sz="1500" dirty="0">
                <a:solidFill>
                  <a:schemeClr val="bg1"/>
                </a:solidFill>
                <a:sym typeface="Arial"/>
              </a:rPr>
              <a:t> 12/CP.17 (Durban)</a:t>
            </a:r>
          </a:p>
          <a:p>
            <a:pPr>
              <a:spcBef>
                <a:spcPts val="640"/>
              </a:spcBef>
              <a:buClr>
                <a:schemeClr val="dk1"/>
              </a:buClr>
              <a:defRPr/>
            </a:pPr>
            <a:endParaRPr lang="fr-CH" dirty="0">
              <a:solidFill>
                <a:schemeClr val="tx2"/>
              </a:solidFill>
              <a:latin typeface="Gill Sans MT" panose="020B0502020104020203" pitchFamily="34" charset="0"/>
              <a:sym typeface="Arial"/>
            </a:endParaRPr>
          </a:p>
        </p:txBody>
      </p:sp>
      <p:graphicFrame>
        <p:nvGraphicFramePr>
          <p:cNvPr id="6" name="Diagram 5"/>
          <p:cNvGraphicFramePr/>
          <p:nvPr>
            <p:extLst>
              <p:ext uri="{D42A27DB-BD31-4B8C-83A1-F6EECF244321}">
                <p14:modId xmlns:p14="http://schemas.microsoft.com/office/powerpoint/2010/main" val="548364285"/>
              </p:ext>
            </p:extLst>
          </p:nvPr>
        </p:nvGraphicFramePr>
        <p:xfrm>
          <a:off x="2384552" y="406400"/>
          <a:ext cx="8083150" cy="61598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389" name="TextBox 2"/>
          <p:cNvSpPr txBox="1">
            <a:spLocks noChangeArrowheads="1"/>
          </p:cNvSpPr>
          <p:nvPr/>
        </p:nvSpPr>
        <p:spPr bwMode="auto">
          <a:xfrm>
            <a:off x="2664232" y="866775"/>
            <a:ext cx="5488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rgbClr val="000000"/>
                </a:solidFill>
                <a:latin typeface="Arial" pitchFamily="34" charset="0"/>
                <a:cs typeface="Arial" pitchFamily="34" charset="0"/>
                <a:sym typeface="Arial" pitchFamily="34" charset="0"/>
              </a:defRPr>
            </a:lvl1pPr>
            <a:lvl2pPr marL="742950" indent="-285750" eaLnBrk="0" hangingPunct="0">
              <a:defRPr sz="1400">
                <a:solidFill>
                  <a:srgbClr val="000000"/>
                </a:solidFill>
                <a:latin typeface="Arial" pitchFamily="34" charset="0"/>
                <a:cs typeface="Arial" pitchFamily="34" charset="0"/>
                <a:sym typeface="Arial" pitchFamily="34" charset="0"/>
              </a:defRPr>
            </a:lvl2pPr>
            <a:lvl3pPr marL="1143000" indent="-228600" eaLnBrk="0" hangingPunct="0">
              <a:defRPr sz="1400">
                <a:solidFill>
                  <a:srgbClr val="000000"/>
                </a:solidFill>
                <a:latin typeface="Arial" pitchFamily="34" charset="0"/>
                <a:cs typeface="Arial" pitchFamily="34" charset="0"/>
                <a:sym typeface="Arial" pitchFamily="34" charset="0"/>
              </a:defRPr>
            </a:lvl3pPr>
            <a:lvl4pPr marL="1600200" indent="-228600" eaLnBrk="0" hangingPunct="0">
              <a:defRPr sz="1400">
                <a:solidFill>
                  <a:srgbClr val="000000"/>
                </a:solidFill>
                <a:latin typeface="Arial" pitchFamily="34" charset="0"/>
                <a:cs typeface="Arial" pitchFamily="34" charset="0"/>
                <a:sym typeface="Arial" pitchFamily="34" charset="0"/>
              </a:defRPr>
            </a:lvl4pPr>
            <a:lvl5pPr marL="2057400" indent="-228600" eaLnBrk="0" hangingPunct="0">
              <a:defRPr sz="1400">
                <a:solidFill>
                  <a:srgbClr val="000000"/>
                </a:solidFill>
                <a:latin typeface="Arial" pitchFamily="34" charset="0"/>
                <a:cs typeface="Arial" pitchFamily="34" charset="0"/>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eaLnBrk="1" hangingPunct="1"/>
            <a:r>
              <a:rPr lang="en-US" altLang="fr-FR" sz="2000" b="1" dirty="0">
                <a:solidFill>
                  <a:schemeClr val="tx1"/>
                </a:solidFill>
              </a:rPr>
              <a:t>a)</a:t>
            </a:r>
            <a:endParaRPr lang="fr-CH" altLang="fr-FR" sz="2000" b="1" dirty="0">
              <a:solidFill>
                <a:schemeClr val="tx1"/>
              </a:solidFill>
            </a:endParaRPr>
          </a:p>
        </p:txBody>
      </p:sp>
      <p:sp>
        <p:nvSpPr>
          <p:cNvPr id="16390" name="TextBox 7"/>
          <p:cNvSpPr txBox="1">
            <a:spLocks noChangeArrowheads="1"/>
          </p:cNvSpPr>
          <p:nvPr/>
        </p:nvSpPr>
        <p:spPr bwMode="auto">
          <a:xfrm>
            <a:off x="3213111" y="1857375"/>
            <a:ext cx="5976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rgbClr val="000000"/>
                </a:solidFill>
                <a:latin typeface="Arial" pitchFamily="34" charset="0"/>
                <a:cs typeface="Arial" pitchFamily="34" charset="0"/>
                <a:sym typeface="Arial" pitchFamily="34" charset="0"/>
              </a:defRPr>
            </a:lvl1pPr>
            <a:lvl2pPr marL="742950" indent="-285750" eaLnBrk="0" hangingPunct="0">
              <a:defRPr sz="1400">
                <a:solidFill>
                  <a:srgbClr val="000000"/>
                </a:solidFill>
                <a:latin typeface="Arial" pitchFamily="34" charset="0"/>
                <a:cs typeface="Arial" pitchFamily="34" charset="0"/>
                <a:sym typeface="Arial" pitchFamily="34" charset="0"/>
              </a:defRPr>
            </a:lvl2pPr>
            <a:lvl3pPr marL="1143000" indent="-228600" eaLnBrk="0" hangingPunct="0">
              <a:defRPr sz="1400">
                <a:solidFill>
                  <a:srgbClr val="000000"/>
                </a:solidFill>
                <a:latin typeface="Arial" pitchFamily="34" charset="0"/>
                <a:cs typeface="Arial" pitchFamily="34" charset="0"/>
                <a:sym typeface="Arial" pitchFamily="34" charset="0"/>
              </a:defRPr>
            </a:lvl3pPr>
            <a:lvl4pPr marL="1600200" indent="-228600" eaLnBrk="0" hangingPunct="0">
              <a:defRPr sz="1400">
                <a:solidFill>
                  <a:srgbClr val="000000"/>
                </a:solidFill>
                <a:latin typeface="Arial" pitchFamily="34" charset="0"/>
                <a:cs typeface="Arial" pitchFamily="34" charset="0"/>
                <a:sym typeface="Arial" pitchFamily="34" charset="0"/>
              </a:defRPr>
            </a:lvl4pPr>
            <a:lvl5pPr marL="2057400" indent="-228600" eaLnBrk="0" hangingPunct="0">
              <a:defRPr sz="1400">
                <a:solidFill>
                  <a:srgbClr val="000000"/>
                </a:solidFill>
                <a:latin typeface="Arial" pitchFamily="34" charset="0"/>
                <a:cs typeface="Arial" pitchFamily="34" charset="0"/>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eaLnBrk="1" hangingPunct="1"/>
            <a:r>
              <a:rPr lang="en-US" altLang="fr-FR" sz="2000" b="1" dirty="0">
                <a:solidFill>
                  <a:schemeClr val="tx1"/>
                </a:solidFill>
              </a:rPr>
              <a:t>b)</a:t>
            </a:r>
            <a:endParaRPr lang="fr-CH" altLang="fr-FR" sz="2000" b="1" dirty="0">
              <a:solidFill>
                <a:schemeClr val="tx1"/>
              </a:solidFill>
            </a:endParaRPr>
          </a:p>
        </p:txBody>
      </p:sp>
      <p:sp>
        <p:nvSpPr>
          <p:cNvPr id="16391" name="TextBox 8"/>
          <p:cNvSpPr txBox="1">
            <a:spLocks noChangeArrowheads="1"/>
          </p:cNvSpPr>
          <p:nvPr/>
        </p:nvSpPr>
        <p:spPr bwMode="auto">
          <a:xfrm>
            <a:off x="3511363" y="2778282"/>
            <a:ext cx="5988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rgbClr val="000000"/>
                </a:solidFill>
                <a:latin typeface="Arial" pitchFamily="34" charset="0"/>
                <a:cs typeface="Arial" pitchFamily="34" charset="0"/>
                <a:sym typeface="Arial" pitchFamily="34" charset="0"/>
              </a:defRPr>
            </a:lvl1pPr>
            <a:lvl2pPr marL="742950" indent="-285750" eaLnBrk="0" hangingPunct="0">
              <a:defRPr sz="1400">
                <a:solidFill>
                  <a:srgbClr val="000000"/>
                </a:solidFill>
                <a:latin typeface="Arial" pitchFamily="34" charset="0"/>
                <a:cs typeface="Arial" pitchFamily="34" charset="0"/>
                <a:sym typeface="Arial" pitchFamily="34" charset="0"/>
              </a:defRPr>
            </a:lvl2pPr>
            <a:lvl3pPr marL="1143000" indent="-228600" eaLnBrk="0" hangingPunct="0">
              <a:defRPr sz="1400">
                <a:solidFill>
                  <a:srgbClr val="000000"/>
                </a:solidFill>
                <a:latin typeface="Arial" pitchFamily="34" charset="0"/>
                <a:cs typeface="Arial" pitchFamily="34" charset="0"/>
                <a:sym typeface="Arial" pitchFamily="34" charset="0"/>
              </a:defRPr>
            </a:lvl3pPr>
            <a:lvl4pPr marL="1600200" indent="-228600" eaLnBrk="0" hangingPunct="0">
              <a:defRPr sz="1400">
                <a:solidFill>
                  <a:srgbClr val="000000"/>
                </a:solidFill>
                <a:latin typeface="Arial" pitchFamily="34" charset="0"/>
                <a:cs typeface="Arial" pitchFamily="34" charset="0"/>
                <a:sym typeface="Arial" pitchFamily="34" charset="0"/>
              </a:defRPr>
            </a:lvl4pPr>
            <a:lvl5pPr marL="2057400" indent="-228600" eaLnBrk="0" hangingPunct="0">
              <a:defRPr sz="1400">
                <a:solidFill>
                  <a:srgbClr val="000000"/>
                </a:solidFill>
                <a:latin typeface="Arial" pitchFamily="34" charset="0"/>
                <a:cs typeface="Arial" pitchFamily="34" charset="0"/>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eaLnBrk="1" hangingPunct="1"/>
            <a:r>
              <a:rPr lang="en-US" altLang="fr-FR" sz="2000" b="1" dirty="0">
                <a:solidFill>
                  <a:schemeClr val="tx1"/>
                </a:solidFill>
              </a:rPr>
              <a:t>c)</a:t>
            </a:r>
            <a:endParaRPr lang="fr-CH" altLang="fr-FR" sz="2000" b="1" dirty="0">
              <a:solidFill>
                <a:schemeClr val="tx1"/>
              </a:solidFill>
            </a:endParaRPr>
          </a:p>
        </p:txBody>
      </p:sp>
      <p:sp>
        <p:nvSpPr>
          <p:cNvPr id="16392" name="TextBox 9"/>
          <p:cNvSpPr txBox="1">
            <a:spLocks noChangeArrowheads="1"/>
          </p:cNvSpPr>
          <p:nvPr/>
        </p:nvSpPr>
        <p:spPr bwMode="auto">
          <a:xfrm>
            <a:off x="3511363" y="3733800"/>
            <a:ext cx="69949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rgbClr val="000000"/>
                </a:solidFill>
                <a:latin typeface="Arial" pitchFamily="34" charset="0"/>
                <a:cs typeface="Arial" pitchFamily="34" charset="0"/>
                <a:sym typeface="Arial" pitchFamily="34" charset="0"/>
              </a:defRPr>
            </a:lvl1pPr>
            <a:lvl2pPr marL="742950" indent="-285750" eaLnBrk="0" hangingPunct="0">
              <a:defRPr sz="1400">
                <a:solidFill>
                  <a:srgbClr val="000000"/>
                </a:solidFill>
                <a:latin typeface="Arial" pitchFamily="34" charset="0"/>
                <a:cs typeface="Arial" pitchFamily="34" charset="0"/>
                <a:sym typeface="Arial" pitchFamily="34" charset="0"/>
              </a:defRPr>
            </a:lvl2pPr>
            <a:lvl3pPr marL="1143000" indent="-228600" eaLnBrk="0" hangingPunct="0">
              <a:defRPr sz="1400">
                <a:solidFill>
                  <a:srgbClr val="000000"/>
                </a:solidFill>
                <a:latin typeface="Arial" pitchFamily="34" charset="0"/>
                <a:cs typeface="Arial" pitchFamily="34" charset="0"/>
                <a:sym typeface="Arial" pitchFamily="34" charset="0"/>
              </a:defRPr>
            </a:lvl3pPr>
            <a:lvl4pPr marL="1600200" indent="-228600" eaLnBrk="0" hangingPunct="0">
              <a:defRPr sz="1400">
                <a:solidFill>
                  <a:srgbClr val="000000"/>
                </a:solidFill>
                <a:latin typeface="Arial" pitchFamily="34" charset="0"/>
                <a:cs typeface="Arial" pitchFamily="34" charset="0"/>
                <a:sym typeface="Arial" pitchFamily="34" charset="0"/>
              </a:defRPr>
            </a:lvl4pPr>
            <a:lvl5pPr marL="2057400" indent="-228600" eaLnBrk="0" hangingPunct="0">
              <a:defRPr sz="1400">
                <a:solidFill>
                  <a:srgbClr val="000000"/>
                </a:solidFill>
                <a:latin typeface="Arial" pitchFamily="34" charset="0"/>
                <a:cs typeface="Arial" pitchFamily="34" charset="0"/>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eaLnBrk="1" hangingPunct="1"/>
            <a:r>
              <a:rPr lang="en-US" altLang="fr-FR" sz="2000" b="1" dirty="0">
                <a:solidFill>
                  <a:schemeClr val="tx1"/>
                </a:solidFill>
              </a:rPr>
              <a:t>d)</a:t>
            </a:r>
            <a:endParaRPr lang="fr-CH" altLang="fr-FR" sz="2000" b="1" dirty="0">
              <a:solidFill>
                <a:schemeClr val="tx1"/>
              </a:solidFill>
            </a:endParaRPr>
          </a:p>
        </p:txBody>
      </p:sp>
      <p:sp>
        <p:nvSpPr>
          <p:cNvPr id="16393" name="TextBox 10"/>
          <p:cNvSpPr txBox="1">
            <a:spLocks noChangeArrowheads="1"/>
          </p:cNvSpPr>
          <p:nvPr/>
        </p:nvSpPr>
        <p:spPr bwMode="auto">
          <a:xfrm>
            <a:off x="3261024" y="4724400"/>
            <a:ext cx="5655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rgbClr val="000000"/>
                </a:solidFill>
                <a:latin typeface="Arial" pitchFamily="34" charset="0"/>
                <a:cs typeface="Arial" pitchFamily="34" charset="0"/>
                <a:sym typeface="Arial" pitchFamily="34" charset="0"/>
              </a:defRPr>
            </a:lvl1pPr>
            <a:lvl2pPr marL="742950" indent="-285750" eaLnBrk="0" hangingPunct="0">
              <a:defRPr sz="1400">
                <a:solidFill>
                  <a:srgbClr val="000000"/>
                </a:solidFill>
                <a:latin typeface="Arial" pitchFamily="34" charset="0"/>
                <a:cs typeface="Arial" pitchFamily="34" charset="0"/>
                <a:sym typeface="Arial" pitchFamily="34" charset="0"/>
              </a:defRPr>
            </a:lvl2pPr>
            <a:lvl3pPr marL="1143000" indent="-228600" eaLnBrk="0" hangingPunct="0">
              <a:defRPr sz="1400">
                <a:solidFill>
                  <a:srgbClr val="000000"/>
                </a:solidFill>
                <a:latin typeface="Arial" pitchFamily="34" charset="0"/>
                <a:cs typeface="Arial" pitchFamily="34" charset="0"/>
                <a:sym typeface="Arial" pitchFamily="34" charset="0"/>
              </a:defRPr>
            </a:lvl3pPr>
            <a:lvl4pPr marL="1600200" indent="-228600" eaLnBrk="0" hangingPunct="0">
              <a:defRPr sz="1400">
                <a:solidFill>
                  <a:srgbClr val="000000"/>
                </a:solidFill>
                <a:latin typeface="Arial" pitchFamily="34" charset="0"/>
                <a:cs typeface="Arial" pitchFamily="34" charset="0"/>
                <a:sym typeface="Arial" pitchFamily="34" charset="0"/>
              </a:defRPr>
            </a:lvl4pPr>
            <a:lvl5pPr marL="2057400" indent="-228600" eaLnBrk="0" hangingPunct="0">
              <a:defRPr sz="1400">
                <a:solidFill>
                  <a:srgbClr val="000000"/>
                </a:solidFill>
                <a:latin typeface="Arial" pitchFamily="34" charset="0"/>
                <a:cs typeface="Arial" pitchFamily="34" charset="0"/>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eaLnBrk="1" hangingPunct="1"/>
            <a:r>
              <a:rPr lang="en-US" altLang="fr-FR" sz="2000" b="1" dirty="0">
                <a:solidFill>
                  <a:schemeClr val="tx1"/>
                </a:solidFill>
              </a:rPr>
              <a:t>e)</a:t>
            </a:r>
            <a:endParaRPr lang="fr-CH" altLang="fr-FR" sz="2000" b="1" dirty="0">
              <a:solidFill>
                <a:schemeClr val="tx1"/>
              </a:solidFill>
            </a:endParaRPr>
          </a:p>
        </p:txBody>
      </p:sp>
      <p:sp>
        <p:nvSpPr>
          <p:cNvPr id="16394" name="TextBox 11"/>
          <p:cNvSpPr txBox="1">
            <a:spLocks noChangeArrowheads="1"/>
          </p:cNvSpPr>
          <p:nvPr/>
        </p:nvSpPr>
        <p:spPr bwMode="auto">
          <a:xfrm>
            <a:off x="2652029" y="5715000"/>
            <a:ext cx="614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rgbClr val="000000"/>
                </a:solidFill>
                <a:latin typeface="Arial" pitchFamily="34" charset="0"/>
                <a:cs typeface="Arial" pitchFamily="34" charset="0"/>
                <a:sym typeface="Arial" pitchFamily="34" charset="0"/>
              </a:defRPr>
            </a:lvl1pPr>
            <a:lvl2pPr marL="742950" indent="-285750" eaLnBrk="0" hangingPunct="0">
              <a:defRPr sz="1400">
                <a:solidFill>
                  <a:srgbClr val="000000"/>
                </a:solidFill>
                <a:latin typeface="Arial" pitchFamily="34" charset="0"/>
                <a:cs typeface="Arial" pitchFamily="34" charset="0"/>
                <a:sym typeface="Arial" pitchFamily="34" charset="0"/>
              </a:defRPr>
            </a:lvl2pPr>
            <a:lvl3pPr marL="1143000" indent="-228600" eaLnBrk="0" hangingPunct="0">
              <a:defRPr sz="1400">
                <a:solidFill>
                  <a:srgbClr val="000000"/>
                </a:solidFill>
                <a:latin typeface="Arial" pitchFamily="34" charset="0"/>
                <a:cs typeface="Arial" pitchFamily="34" charset="0"/>
                <a:sym typeface="Arial" pitchFamily="34" charset="0"/>
              </a:defRPr>
            </a:lvl3pPr>
            <a:lvl4pPr marL="1600200" indent="-228600" eaLnBrk="0" hangingPunct="0">
              <a:defRPr sz="1400">
                <a:solidFill>
                  <a:srgbClr val="000000"/>
                </a:solidFill>
                <a:latin typeface="Arial" pitchFamily="34" charset="0"/>
                <a:cs typeface="Arial" pitchFamily="34" charset="0"/>
                <a:sym typeface="Arial" pitchFamily="34" charset="0"/>
              </a:defRPr>
            </a:lvl4pPr>
            <a:lvl5pPr marL="2057400" indent="-228600" eaLnBrk="0" hangingPunct="0">
              <a:defRPr sz="1400">
                <a:solidFill>
                  <a:srgbClr val="000000"/>
                </a:solidFill>
                <a:latin typeface="Arial" pitchFamily="34" charset="0"/>
                <a:cs typeface="Arial" pitchFamily="34" charset="0"/>
                <a:sym typeface="Arial" pitchFamily="34" charset="0"/>
              </a:defRPr>
            </a:lvl5pPr>
            <a:lvl6pPr marL="25146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6pPr>
            <a:lvl7pPr marL="29718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7pPr>
            <a:lvl8pPr marL="34290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8pPr>
            <a:lvl9pPr marL="3886200" indent="-228600" eaLnBrk="0" fontAlgn="base" hangingPunct="0">
              <a:spcBef>
                <a:spcPct val="0"/>
              </a:spcBef>
              <a:spcAft>
                <a:spcPct val="0"/>
              </a:spcAft>
              <a:defRPr sz="1400">
                <a:solidFill>
                  <a:srgbClr val="000000"/>
                </a:solidFill>
                <a:latin typeface="Arial" pitchFamily="34" charset="0"/>
                <a:cs typeface="Arial" pitchFamily="34" charset="0"/>
                <a:sym typeface="Arial" pitchFamily="34" charset="0"/>
              </a:defRPr>
            </a:lvl9pPr>
          </a:lstStyle>
          <a:p>
            <a:pPr eaLnBrk="1" hangingPunct="1"/>
            <a:r>
              <a:rPr lang="en-US" altLang="fr-FR" sz="2000" b="1" dirty="0">
                <a:solidFill>
                  <a:schemeClr val="tx1"/>
                </a:solidFill>
              </a:rPr>
              <a:t>f)</a:t>
            </a:r>
            <a:endParaRPr lang="fr-CH" altLang="fr-FR" sz="2000" b="1" dirty="0">
              <a:solidFill>
                <a:schemeClr val="tx1"/>
              </a:solidFill>
            </a:endParaRPr>
          </a:p>
        </p:txBody>
      </p:sp>
      <p:pic>
        <p:nvPicPr>
          <p:cNvPr id="11"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08152" y="4253895"/>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7186781"/>
      </p:ext>
    </p:extLst>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67360" y="1137920"/>
            <a:ext cx="11033760" cy="5252721"/>
          </a:xfrm>
        </p:spPr>
        <p:txBody>
          <a:bodyPr>
            <a:noAutofit/>
          </a:bodyPr>
          <a:lstStyle/>
          <a:p>
            <a:pPr marL="203200" indent="0">
              <a:buNone/>
              <a:defRPr/>
            </a:pPr>
            <a:r>
              <a:rPr lang="en-US" dirty="0">
                <a:latin typeface="Gill Sans MT" panose="020B0502020104020203" pitchFamily="34" charset="0"/>
              </a:rPr>
              <a:t>Countries are also requested to submit summaries of information on safeguards:</a:t>
            </a:r>
          </a:p>
          <a:p>
            <a:pPr marL="203200" indent="0">
              <a:buNone/>
              <a:defRPr/>
            </a:pPr>
            <a:r>
              <a:rPr lang="en-US" b="1" dirty="0">
                <a:solidFill>
                  <a:schemeClr val="tx2"/>
                </a:solidFill>
                <a:latin typeface="Gill Sans MT" panose="020B0502020104020203" pitchFamily="34" charset="0"/>
              </a:rPr>
              <a:t>HOW</a:t>
            </a:r>
          </a:p>
          <a:p>
            <a:pPr lvl="1">
              <a:defRPr/>
            </a:pPr>
            <a:r>
              <a:rPr lang="en-US" sz="2800" dirty="0">
                <a:latin typeface="Gill Sans MT" panose="020B0502020104020203" pitchFamily="34" charset="0"/>
              </a:rPr>
              <a:t> To be included in National Communications </a:t>
            </a:r>
          </a:p>
          <a:p>
            <a:pPr lvl="1">
              <a:defRPr/>
            </a:pPr>
            <a:r>
              <a:rPr lang="en-US" sz="2800" dirty="0">
                <a:latin typeface="Gill Sans MT" panose="020B0502020104020203" pitchFamily="34" charset="0"/>
              </a:rPr>
              <a:t> On a voluntary basis, can also be provided via the UNFCCC web platform</a:t>
            </a:r>
          </a:p>
          <a:p>
            <a:pPr marL="203200" indent="0">
              <a:buNone/>
              <a:defRPr/>
            </a:pPr>
            <a:r>
              <a:rPr lang="en-US" b="1" dirty="0">
                <a:solidFill>
                  <a:schemeClr val="tx2"/>
                </a:solidFill>
                <a:latin typeface="Gill Sans MT" panose="020B0502020104020203" pitchFamily="34" charset="0"/>
              </a:rPr>
              <a:t>WHEN</a:t>
            </a:r>
            <a:endParaRPr lang="en-US" dirty="0">
              <a:solidFill>
                <a:schemeClr val="tx2"/>
              </a:solidFill>
              <a:latin typeface="Gill Sans MT" panose="020B0502020104020203" pitchFamily="34" charset="0"/>
            </a:endParaRPr>
          </a:p>
          <a:p>
            <a:pPr lvl="1">
              <a:defRPr/>
            </a:pPr>
            <a:r>
              <a:rPr lang="en-US" sz="2800" dirty="0">
                <a:latin typeface="Gill Sans MT" panose="020B0502020104020203" pitchFamily="34" charset="0"/>
              </a:rPr>
              <a:t>Periodic submission of information </a:t>
            </a:r>
          </a:p>
          <a:p>
            <a:pPr lvl="1">
              <a:defRPr/>
            </a:pPr>
            <a:r>
              <a:rPr lang="en-US" sz="2800" dirty="0">
                <a:latin typeface="Gill Sans MT" panose="020B0502020104020203" pitchFamily="34" charset="0"/>
              </a:rPr>
              <a:t>Provision of 1</a:t>
            </a:r>
            <a:r>
              <a:rPr lang="en-US" sz="2800" baseline="30000" dirty="0">
                <a:latin typeface="Gill Sans MT" panose="020B0502020104020203" pitchFamily="34" charset="0"/>
              </a:rPr>
              <a:t>st</a:t>
            </a:r>
            <a:r>
              <a:rPr lang="en-US" sz="2800" dirty="0">
                <a:latin typeface="Gill Sans MT" panose="020B0502020104020203" pitchFamily="34" charset="0"/>
              </a:rPr>
              <a:t> summary at the start of implementation of REDD+ activities </a:t>
            </a:r>
          </a:p>
          <a:p>
            <a:pPr lvl="1">
              <a:defRPr/>
            </a:pPr>
            <a:r>
              <a:rPr lang="en-US" sz="2800" dirty="0">
                <a:latin typeface="Gill Sans MT" panose="020B0502020104020203" pitchFamily="34" charset="0"/>
              </a:rPr>
              <a:t> Follow same frequency as the submissions of National Communications </a:t>
            </a:r>
            <a:endParaRPr lang="fr-FR" sz="2800" dirty="0">
              <a:latin typeface="Gill Sans MT" panose="020B0502020104020203" pitchFamily="34" charset="0"/>
            </a:endParaRPr>
          </a:p>
        </p:txBody>
      </p:sp>
      <p:sp>
        <p:nvSpPr>
          <p:cNvPr id="17411" name="Title 2"/>
          <p:cNvSpPr>
            <a:spLocks noGrp="1"/>
          </p:cNvSpPr>
          <p:nvPr>
            <p:ph type="title"/>
          </p:nvPr>
        </p:nvSpPr>
        <p:spPr bwMode="auto">
          <a:xfrm>
            <a:off x="1501493" y="371675"/>
            <a:ext cx="7538641" cy="6588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compatLnSpc="1">
            <a:prstTxWarp prst="textNoShape">
              <a:avLst/>
            </a:prstTxWarp>
            <a:normAutofit fontScale="90000"/>
          </a:bodyPr>
          <a:lstStyle/>
          <a:p>
            <a:pPr algn="ctr">
              <a:spcBef>
                <a:spcPct val="0"/>
              </a:spcBef>
              <a:buClr>
                <a:srgbClr val="000000"/>
              </a:buClr>
              <a:buFont typeface="Calibri" pitchFamily="34" charset="0"/>
              <a:buNone/>
            </a:pPr>
            <a:br>
              <a:rPr lang="en-US" altLang="en-US" sz="3200" b="1" dirty="0">
                <a:latin typeface="Arial" pitchFamily="34" charset="0"/>
                <a:cs typeface="Arial" pitchFamily="34" charset="0"/>
              </a:rPr>
            </a:br>
            <a:r>
              <a:rPr lang="en-US" altLang="en-US" sz="3600" b="1" dirty="0">
                <a:latin typeface="Gill Sans MT" panose="020B0502020104020203" pitchFamily="34" charset="0"/>
                <a:cs typeface="Arial" pitchFamily="34" charset="0"/>
              </a:rPr>
              <a:t>Summaries of Information</a:t>
            </a:r>
            <a:br>
              <a:rPr lang="en-US" altLang="en-US" sz="3200" b="1" dirty="0">
                <a:latin typeface="Arial" pitchFamily="34" charset="0"/>
                <a:cs typeface="Arial" pitchFamily="34" charset="0"/>
              </a:rPr>
            </a:br>
            <a:endParaRPr lang="fr-FR" altLang="en-US" sz="3200" dirty="0">
              <a:latin typeface="Arial" pitchFamily="34" charset="0"/>
              <a:cs typeface="Arial" pitchFamily="34" charset="0"/>
            </a:endParaRPr>
          </a:p>
        </p:txBody>
      </p:sp>
    </p:spTree>
    <p:extLst>
      <p:ext uri="{BB962C8B-B14F-4D97-AF65-F5344CB8AC3E}">
        <p14:creationId xmlns:p14="http://schemas.microsoft.com/office/powerpoint/2010/main" val="728024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fade">
                                      <p:cBhvr>
                                        <p:cTn id="7" dur="1000"/>
                                        <p:tgtEl>
                                          <p:spTgt spid="17411"/>
                                        </p:tgtEl>
                                      </p:cBhvr>
                                    </p:animEffect>
                                    <p:anim calcmode="lin" valueType="num">
                                      <p:cBhvr>
                                        <p:cTn id="8" dur="1000" fill="hold"/>
                                        <p:tgtEl>
                                          <p:spTgt spid="17411"/>
                                        </p:tgtEl>
                                        <p:attrNameLst>
                                          <p:attrName>ppt_x</p:attrName>
                                        </p:attrNameLst>
                                      </p:cBhvr>
                                      <p:tavLst>
                                        <p:tav tm="0">
                                          <p:val>
                                            <p:strVal val="#ppt_x"/>
                                          </p:val>
                                        </p:tav>
                                        <p:tav tm="100000">
                                          <p:val>
                                            <p:strVal val="#ppt_x"/>
                                          </p:val>
                                        </p:tav>
                                      </p:tavLst>
                                    </p:anim>
                                    <p:anim calcmode="lin" valueType="num">
                                      <p:cBhvr>
                                        <p:cTn id="9"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1000"/>
                                        <p:tgtEl>
                                          <p:spTgt spid="2">
                                            <p:txEl>
                                              <p:pRg st="0" end="0"/>
                                            </p:txEl>
                                          </p:spTgt>
                                        </p:tgtEl>
                                      </p:cBhvr>
                                    </p:animEffect>
                                    <p:anim calcmode="lin" valueType="num">
                                      <p:cBhvr>
                                        <p:cTn id="15"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1000"/>
                                        <p:tgtEl>
                                          <p:spTgt spid="2">
                                            <p:txEl>
                                              <p:pRg st="1" end="1"/>
                                            </p:txEl>
                                          </p:spTgt>
                                        </p:tgtEl>
                                      </p:cBhvr>
                                    </p:animEffect>
                                    <p:anim calcmode="lin" valueType="num">
                                      <p:cBhvr>
                                        <p:cTn id="22"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1" end="1"/>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
                                            <p:txEl>
                                              <p:pRg st="2" end="2"/>
                                            </p:txEl>
                                          </p:spTgt>
                                        </p:tgtEl>
                                        <p:attrNameLst>
                                          <p:attrName>style.visibility</p:attrName>
                                        </p:attrNameLst>
                                      </p:cBhvr>
                                      <p:to>
                                        <p:strVal val="visible"/>
                                      </p:to>
                                    </p:set>
                                    <p:animEffect transition="in" filter="fade">
                                      <p:cBhvr>
                                        <p:cTn id="26" dur="1000"/>
                                        <p:tgtEl>
                                          <p:spTgt spid="2">
                                            <p:txEl>
                                              <p:pRg st="2" end="2"/>
                                            </p:txEl>
                                          </p:spTgt>
                                        </p:tgtEl>
                                      </p:cBhvr>
                                    </p:animEffect>
                                    <p:anim calcmode="lin" valueType="num">
                                      <p:cBhvr>
                                        <p:cTn id="27"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2">
                                            <p:txEl>
                                              <p:pRg st="2" end="2"/>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Effect transition="in" filter="fade">
                                      <p:cBhvr>
                                        <p:cTn id="31" dur="1000"/>
                                        <p:tgtEl>
                                          <p:spTgt spid="2">
                                            <p:txEl>
                                              <p:pRg st="3" end="3"/>
                                            </p:txEl>
                                          </p:spTgt>
                                        </p:tgtEl>
                                      </p:cBhvr>
                                    </p:animEffect>
                                    <p:anim calcmode="lin" valueType="num">
                                      <p:cBhvr>
                                        <p:cTn id="32"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
                                            <p:txEl>
                                              <p:pRg st="4" end="4"/>
                                            </p:txEl>
                                          </p:spTgt>
                                        </p:tgtEl>
                                        <p:attrNameLst>
                                          <p:attrName>style.visibility</p:attrName>
                                        </p:attrNameLst>
                                      </p:cBhvr>
                                      <p:to>
                                        <p:strVal val="visible"/>
                                      </p:to>
                                    </p:set>
                                    <p:animEffect transition="in" filter="fade">
                                      <p:cBhvr>
                                        <p:cTn id="38" dur="1000"/>
                                        <p:tgtEl>
                                          <p:spTgt spid="2">
                                            <p:txEl>
                                              <p:pRg st="4" end="4"/>
                                            </p:txEl>
                                          </p:spTgt>
                                        </p:tgtEl>
                                      </p:cBhvr>
                                    </p:animEffect>
                                    <p:anim calcmode="lin" valueType="num">
                                      <p:cBhvr>
                                        <p:cTn id="3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2">
                                            <p:txEl>
                                              <p:pRg st="4" end="4"/>
                                            </p:tx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animEffect transition="in" filter="fade">
                                      <p:cBhvr>
                                        <p:cTn id="43" dur="1000"/>
                                        <p:tgtEl>
                                          <p:spTgt spid="2">
                                            <p:txEl>
                                              <p:pRg st="5" end="5"/>
                                            </p:txEl>
                                          </p:spTgt>
                                        </p:tgtEl>
                                      </p:cBhvr>
                                    </p:animEffect>
                                    <p:anim calcmode="lin" valueType="num">
                                      <p:cBhvr>
                                        <p:cTn id="44"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2">
                                            <p:txEl>
                                              <p:pRg st="5" end="5"/>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
                                            <p:txEl>
                                              <p:pRg st="6" end="6"/>
                                            </p:txEl>
                                          </p:spTgt>
                                        </p:tgtEl>
                                        <p:attrNameLst>
                                          <p:attrName>style.visibility</p:attrName>
                                        </p:attrNameLst>
                                      </p:cBhvr>
                                      <p:to>
                                        <p:strVal val="visible"/>
                                      </p:to>
                                    </p:set>
                                    <p:animEffect transition="in" filter="fade">
                                      <p:cBhvr>
                                        <p:cTn id="48" dur="1000"/>
                                        <p:tgtEl>
                                          <p:spTgt spid="2">
                                            <p:txEl>
                                              <p:pRg st="6" end="6"/>
                                            </p:txEl>
                                          </p:spTgt>
                                        </p:tgtEl>
                                      </p:cBhvr>
                                    </p:animEffect>
                                    <p:anim calcmode="lin" valueType="num">
                                      <p:cBhvr>
                                        <p:cTn id="49"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2">
                                            <p:txEl>
                                              <p:pRg st="6" end="6"/>
                                            </p:txEl>
                                          </p:spTgt>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
                                            <p:txEl>
                                              <p:pRg st="7" end="7"/>
                                            </p:txEl>
                                          </p:spTgt>
                                        </p:tgtEl>
                                        <p:attrNameLst>
                                          <p:attrName>style.visibility</p:attrName>
                                        </p:attrNameLst>
                                      </p:cBhvr>
                                      <p:to>
                                        <p:strVal val="visible"/>
                                      </p:to>
                                    </p:set>
                                    <p:animEffect transition="in" filter="fade">
                                      <p:cBhvr>
                                        <p:cTn id="53" dur="1000"/>
                                        <p:tgtEl>
                                          <p:spTgt spid="2">
                                            <p:txEl>
                                              <p:pRg st="7" end="7"/>
                                            </p:txEl>
                                          </p:spTgt>
                                        </p:tgtEl>
                                      </p:cBhvr>
                                    </p:animEffect>
                                    <p:anim calcmode="lin" valueType="num">
                                      <p:cBhvr>
                                        <p:cTn id="54"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5"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74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30913" y="3313113"/>
            <a:ext cx="214312" cy="254000"/>
          </a:xfrm>
          <a:prstGeom prst="rect">
            <a:avLst/>
          </a:prstGeom>
        </p:spPr>
        <p:txBody>
          <a:bodyPr wrap="none">
            <a:spAutoFit/>
          </a:bodyPr>
          <a:lstStyle/>
          <a:p>
            <a:pPr>
              <a:defRPr/>
            </a:pPr>
            <a:r>
              <a:rPr lang="fr-CH" sz="1050" kern="0" dirty="0">
                <a:solidFill>
                  <a:srgbClr val="000000"/>
                </a:solidFill>
                <a:cs typeface="Arial"/>
                <a:sym typeface="Arial"/>
                <a:rtl val="0"/>
              </a:rPr>
              <a:t> </a:t>
            </a:r>
          </a:p>
        </p:txBody>
      </p:sp>
      <p:sp>
        <p:nvSpPr>
          <p:cNvPr id="5" name="Text Placeholder 4"/>
          <p:cNvSpPr>
            <a:spLocks noGrp="1"/>
          </p:cNvSpPr>
          <p:nvPr>
            <p:ph type="body" idx="2"/>
          </p:nvPr>
        </p:nvSpPr>
        <p:spPr>
          <a:xfrm>
            <a:off x="467360" y="1219200"/>
            <a:ext cx="2143759" cy="4558031"/>
          </a:xfr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lstStyle/>
          <a:p>
            <a:pPr algn="ctr">
              <a:spcBef>
                <a:spcPts val="640"/>
              </a:spcBef>
              <a:buClr>
                <a:schemeClr val="dk1"/>
              </a:buClr>
              <a:defRPr/>
            </a:pPr>
            <a:endParaRPr lang="en-GB" sz="3000" dirty="0">
              <a:solidFill>
                <a:srgbClr val="3399FF"/>
              </a:solidFill>
              <a:sym typeface="Arial"/>
            </a:endParaRPr>
          </a:p>
          <a:p>
            <a:pPr algn="ctr">
              <a:spcBef>
                <a:spcPts val="640"/>
              </a:spcBef>
              <a:buClr>
                <a:schemeClr val="dk1"/>
              </a:buClr>
              <a:defRPr/>
            </a:pPr>
            <a:endParaRPr lang="en-GB" sz="3000" dirty="0">
              <a:solidFill>
                <a:srgbClr val="3399FF"/>
              </a:solidFill>
              <a:sym typeface="Arial"/>
            </a:endParaRPr>
          </a:p>
          <a:p>
            <a:pPr algn="ctr">
              <a:spcBef>
                <a:spcPts val="640"/>
              </a:spcBef>
              <a:buClr>
                <a:schemeClr val="dk1"/>
              </a:buClr>
              <a:defRPr/>
            </a:pPr>
            <a:endParaRPr lang="fr-CH" sz="3000" dirty="0">
              <a:solidFill>
                <a:srgbClr val="3399FF"/>
              </a:solidFill>
              <a:sym typeface="Arial"/>
            </a:endParaRPr>
          </a:p>
          <a:p>
            <a:pPr algn="ctr">
              <a:spcBef>
                <a:spcPct val="0"/>
              </a:spcBef>
              <a:buClr>
                <a:srgbClr val="000000"/>
              </a:buClr>
              <a:buSzPct val="25000"/>
              <a:defRPr/>
            </a:pPr>
            <a:r>
              <a:rPr lang="fr-CH" sz="2400" dirty="0">
                <a:solidFill>
                  <a:schemeClr val="bg1"/>
                </a:solidFill>
                <a:latin typeface="Myriad Pro" pitchFamily="34" charset="0"/>
                <a:sym typeface="Arial"/>
              </a:rPr>
              <a:t>UNFCCC Guidance on </a:t>
            </a:r>
            <a:r>
              <a:rPr lang="fr-CH" sz="2400" dirty="0" err="1">
                <a:solidFill>
                  <a:schemeClr val="bg1"/>
                </a:solidFill>
                <a:latin typeface="Myriad Pro" pitchFamily="34" charset="0"/>
                <a:sym typeface="Arial"/>
              </a:rPr>
              <a:t>Summaries</a:t>
            </a:r>
            <a:r>
              <a:rPr lang="fr-CH" sz="2400" dirty="0">
                <a:solidFill>
                  <a:schemeClr val="bg1"/>
                </a:solidFill>
                <a:latin typeface="Myriad Pro" pitchFamily="34" charset="0"/>
                <a:sym typeface="Arial"/>
              </a:rPr>
              <a:t> </a:t>
            </a:r>
          </a:p>
          <a:p>
            <a:pPr algn="ctr">
              <a:spcBef>
                <a:spcPts val="640"/>
              </a:spcBef>
              <a:buClr>
                <a:schemeClr val="dk1"/>
              </a:buClr>
              <a:defRPr/>
            </a:pPr>
            <a:endParaRPr lang="fr-CH" sz="2100" dirty="0">
              <a:solidFill>
                <a:srgbClr val="0066FF"/>
              </a:solidFill>
              <a:sym typeface="Arial"/>
            </a:endParaRPr>
          </a:p>
          <a:p>
            <a:pPr algn="ctr">
              <a:spcBef>
                <a:spcPts val="640"/>
              </a:spcBef>
              <a:buClr>
                <a:schemeClr val="dk1"/>
              </a:buClr>
              <a:defRPr/>
            </a:pPr>
            <a:r>
              <a:rPr lang="fr-CH" sz="2000" dirty="0" err="1">
                <a:solidFill>
                  <a:schemeClr val="tx1"/>
                </a:solidFill>
                <a:sym typeface="Arial"/>
              </a:rPr>
              <a:t>Decision</a:t>
            </a:r>
            <a:r>
              <a:rPr lang="fr-CH" sz="2000" dirty="0">
                <a:solidFill>
                  <a:schemeClr val="tx1"/>
                </a:solidFill>
                <a:sym typeface="Arial"/>
              </a:rPr>
              <a:t> </a:t>
            </a:r>
          </a:p>
          <a:p>
            <a:pPr algn="ctr">
              <a:spcBef>
                <a:spcPts val="640"/>
              </a:spcBef>
              <a:buClr>
                <a:schemeClr val="dk1"/>
              </a:buClr>
              <a:defRPr/>
            </a:pPr>
            <a:r>
              <a:rPr lang="fr-CH" sz="2000" dirty="0">
                <a:solidFill>
                  <a:schemeClr val="tx1"/>
                </a:solidFill>
                <a:sym typeface="Arial"/>
              </a:rPr>
              <a:t>17/CP.21 (Paris)</a:t>
            </a:r>
          </a:p>
          <a:p>
            <a:pPr>
              <a:spcBef>
                <a:spcPts val="640"/>
              </a:spcBef>
              <a:buClr>
                <a:schemeClr val="dk1"/>
              </a:buClr>
              <a:defRPr/>
            </a:pPr>
            <a:endParaRPr lang="fr-CH" dirty="0">
              <a:solidFill>
                <a:srgbClr val="3399FF"/>
              </a:solidFill>
              <a:sym typeface="Arial"/>
            </a:endParaRPr>
          </a:p>
        </p:txBody>
      </p:sp>
      <p:graphicFrame>
        <p:nvGraphicFramePr>
          <p:cNvPr id="6" name="Diagram 5"/>
          <p:cNvGraphicFramePr/>
          <p:nvPr>
            <p:extLst>
              <p:ext uri="{D42A27DB-BD31-4B8C-83A1-F6EECF244321}">
                <p14:modId xmlns:p14="http://schemas.microsoft.com/office/powerpoint/2010/main" val="3766889606"/>
              </p:ext>
            </p:extLst>
          </p:nvPr>
        </p:nvGraphicFramePr>
        <p:xfrm>
          <a:off x="2499360" y="406400"/>
          <a:ext cx="7815942" cy="62042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317" name="TextBox 2"/>
          <p:cNvSpPr txBox="1">
            <a:spLocks noChangeArrowheads="1"/>
          </p:cNvSpPr>
          <p:nvPr/>
        </p:nvSpPr>
        <p:spPr bwMode="auto">
          <a:xfrm>
            <a:off x="2727961" y="680720"/>
            <a:ext cx="549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sz="2000" b="1" dirty="0">
                <a:latin typeface="Arial" pitchFamily="34" charset="0"/>
                <a:sym typeface="Arial" pitchFamily="34" charset="0"/>
              </a:rPr>
              <a:t>4.</a:t>
            </a:r>
            <a:endParaRPr lang="fr-CH" altLang="en-US" sz="2000" b="1" dirty="0">
              <a:latin typeface="Arial" pitchFamily="34" charset="0"/>
              <a:sym typeface="Arial" pitchFamily="34" charset="0"/>
            </a:endParaRPr>
          </a:p>
        </p:txBody>
      </p:sp>
      <p:sp>
        <p:nvSpPr>
          <p:cNvPr id="13318" name="TextBox 7"/>
          <p:cNvSpPr txBox="1">
            <a:spLocks noChangeArrowheads="1"/>
          </p:cNvSpPr>
          <p:nvPr/>
        </p:nvSpPr>
        <p:spPr bwMode="auto">
          <a:xfrm>
            <a:off x="3251518" y="1543050"/>
            <a:ext cx="5381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sz="2000" b="1" dirty="0">
                <a:latin typeface="Arial" pitchFamily="34" charset="0"/>
                <a:sym typeface="Arial" pitchFamily="34" charset="0"/>
              </a:rPr>
              <a:t>5.a</a:t>
            </a:r>
            <a:endParaRPr lang="fr-CH" altLang="en-US" sz="2000" b="1" dirty="0">
              <a:latin typeface="Arial" pitchFamily="34" charset="0"/>
              <a:sym typeface="Arial" pitchFamily="34" charset="0"/>
            </a:endParaRPr>
          </a:p>
        </p:txBody>
      </p:sp>
      <p:sp>
        <p:nvSpPr>
          <p:cNvPr id="13319" name="TextBox 8"/>
          <p:cNvSpPr txBox="1">
            <a:spLocks noChangeArrowheads="1"/>
          </p:cNvSpPr>
          <p:nvPr/>
        </p:nvSpPr>
        <p:spPr bwMode="auto">
          <a:xfrm>
            <a:off x="3475037" y="2466975"/>
            <a:ext cx="598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sz="2000" b="1" dirty="0">
                <a:latin typeface="Arial" pitchFamily="34" charset="0"/>
                <a:sym typeface="Arial" pitchFamily="34" charset="0"/>
              </a:rPr>
              <a:t>5.b</a:t>
            </a:r>
            <a:endParaRPr lang="fr-CH" altLang="en-US" sz="2000" b="1" dirty="0">
              <a:latin typeface="Arial" pitchFamily="34" charset="0"/>
              <a:sym typeface="Arial" pitchFamily="34" charset="0"/>
            </a:endParaRPr>
          </a:p>
        </p:txBody>
      </p:sp>
      <p:sp>
        <p:nvSpPr>
          <p:cNvPr id="13320" name="TextBox 9"/>
          <p:cNvSpPr txBox="1">
            <a:spLocks noChangeArrowheads="1"/>
          </p:cNvSpPr>
          <p:nvPr/>
        </p:nvSpPr>
        <p:spPr bwMode="auto">
          <a:xfrm>
            <a:off x="3595688" y="3326610"/>
            <a:ext cx="541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sz="2000" b="1" dirty="0">
                <a:latin typeface="Arial" pitchFamily="34" charset="0"/>
                <a:sym typeface="Arial" pitchFamily="34" charset="0"/>
              </a:rPr>
              <a:t>5.c</a:t>
            </a:r>
            <a:endParaRPr lang="fr-CH" altLang="en-US" sz="2000" b="1" dirty="0">
              <a:latin typeface="Arial" pitchFamily="34" charset="0"/>
              <a:sym typeface="Arial" pitchFamily="34" charset="0"/>
            </a:endParaRPr>
          </a:p>
        </p:txBody>
      </p:sp>
      <p:sp>
        <p:nvSpPr>
          <p:cNvPr id="13321" name="TextBox 10"/>
          <p:cNvSpPr txBox="1">
            <a:spLocks noChangeArrowheads="1"/>
          </p:cNvSpPr>
          <p:nvPr/>
        </p:nvSpPr>
        <p:spPr bwMode="auto">
          <a:xfrm>
            <a:off x="3527425" y="4167187"/>
            <a:ext cx="565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sz="2000" b="1">
                <a:latin typeface="Arial" pitchFamily="34" charset="0"/>
                <a:sym typeface="Arial" pitchFamily="34" charset="0"/>
              </a:rPr>
              <a:t>5.d</a:t>
            </a:r>
            <a:endParaRPr lang="fr-CH" altLang="en-US" sz="2000" b="1">
              <a:latin typeface="Arial" pitchFamily="34" charset="0"/>
              <a:sym typeface="Arial" pitchFamily="34" charset="0"/>
            </a:endParaRPr>
          </a:p>
        </p:txBody>
      </p:sp>
      <p:sp>
        <p:nvSpPr>
          <p:cNvPr id="13322" name="TextBox 11"/>
          <p:cNvSpPr txBox="1">
            <a:spLocks noChangeArrowheads="1"/>
          </p:cNvSpPr>
          <p:nvPr/>
        </p:nvSpPr>
        <p:spPr bwMode="auto">
          <a:xfrm>
            <a:off x="2727961" y="5777230"/>
            <a:ext cx="457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sz="2000" b="1" dirty="0">
                <a:latin typeface="Arial" pitchFamily="34" charset="0"/>
                <a:sym typeface="Arial" pitchFamily="34" charset="0"/>
              </a:rPr>
              <a:t>7.</a:t>
            </a:r>
            <a:endParaRPr lang="fr-CH" altLang="en-US" sz="2000" b="1" dirty="0">
              <a:latin typeface="Arial" pitchFamily="34" charset="0"/>
              <a:sym typeface="Arial" pitchFamily="34" charset="0"/>
            </a:endParaRPr>
          </a:p>
        </p:txBody>
      </p:sp>
      <p:pic>
        <p:nvPicPr>
          <p:cNvPr id="13323" name="Picture 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24388" y="13335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4" name="TextBox 10"/>
          <p:cNvSpPr txBox="1">
            <a:spLocks noChangeArrowheads="1"/>
          </p:cNvSpPr>
          <p:nvPr/>
        </p:nvSpPr>
        <p:spPr bwMode="auto">
          <a:xfrm>
            <a:off x="3251518" y="5005070"/>
            <a:ext cx="11680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eaLnBrk="1" hangingPunct="1"/>
            <a:r>
              <a:rPr lang="en-US" altLang="en-US" sz="2000" b="1" dirty="0">
                <a:latin typeface="Arial" pitchFamily="34" charset="0"/>
                <a:sym typeface="Arial" pitchFamily="34" charset="0"/>
              </a:rPr>
              <a:t>6.</a:t>
            </a:r>
            <a:endParaRPr lang="fr-CH" altLang="en-US" sz="2000" b="1" dirty="0">
              <a:latin typeface="Arial" pitchFamily="34" charset="0"/>
              <a:sym typeface="Arial" pitchFamily="34" charset="0"/>
            </a:endParaRPr>
          </a:p>
        </p:txBody>
      </p:sp>
    </p:spTree>
    <p:extLst>
      <p:ext uri="{BB962C8B-B14F-4D97-AF65-F5344CB8AC3E}">
        <p14:creationId xmlns:p14="http://schemas.microsoft.com/office/powerpoint/2010/main" val="2403876681"/>
      </p:ext>
    </p:extLst>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4D59A-C87B-6C81-64E0-F59D2510BAD1}"/>
              </a:ext>
            </a:extLst>
          </p:cNvPr>
          <p:cNvSpPr>
            <a:spLocks noGrp="1"/>
          </p:cNvSpPr>
          <p:nvPr>
            <p:ph type="title"/>
          </p:nvPr>
        </p:nvSpPr>
        <p:spPr>
          <a:xfrm>
            <a:off x="97245" y="375285"/>
            <a:ext cx="10988040" cy="874395"/>
          </a:xfrm>
        </p:spPr>
        <p:txBody>
          <a:bodyPr>
            <a:noAutofit/>
          </a:bodyPr>
          <a:lstStyle/>
          <a:p>
            <a:r>
              <a:rPr lang="en-GB" sz="3600" b="1" dirty="0">
                <a:latin typeface="Gill Sans MT" panose="020B0502020104020203" pitchFamily="34" charset="0"/>
              </a:rPr>
              <a:t>What is Country Approach to Safeguards (CAS)</a:t>
            </a:r>
            <a:endParaRPr lang="en-US" sz="3600" dirty="0">
              <a:latin typeface="Gill Sans MT" panose="020B0502020104020203" pitchFamily="34" charset="0"/>
            </a:endParaRPr>
          </a:p>
        </p:txBody>
      </p:sp>
      <p:sp>
        <p:nvSpPr>
          <p:cNvPr id="3" name="Content Placeholder 2">
            <a:extLst>
              <a:ext uri="{FF2B5EF4-FFF2-40B4-BE49-F238E27FC236}">
                <a16:creationId xmlns:a16="http://schemas.microsoft.com/office/drawing/2014/main" id="{F139F01B-BF16-4014-70CE-3E272F46ED68}"/>
              </a:ext>
            </a:extLst>
          </p:cNvPr>
          <p:cNvSpPr>
            <a:spLocks noGrp="1"/>
          </p:cNvSpPr>
          <p:nvPr>
            <p:ph sz="half" idx="1"/>
          </p:nvPr>
        </p:nvSpPr>
        <p:spPr>
          <a:xfrm>
            <a:off x="254000" y="1330960"/>
            <a:ext cx="5765800" cy="4846003"/>
          </a:xfrm>
        </p:spPr>
        <p:txBody>
          <a:bodyPr>
            <a:normAutofit fontScale="92500" lnSpcReduction="10000"/>
          </a:bodyPr>
          <a:lstStyle/>
          <a:p>
            <a:pPr marL="0" indent="0">
              <a:lnSpc>
                <a:spcPct val="150000"/>
              </a:lnSpc>
              <a:buNone/>
            </a:pPr>
            <a:r>
              <a:rPr lang="en-US" sz="2800" b="1" dirty="0">
                <a:effectLst/>
                <a:latin typeface="Gill Sans MT" panose="020B0502020104020203" pitchFamily="34" charset="0"/>
                <a:ea typeface="Calibri" panose="020F0502020204030204" pitchFamily="34" charset="0"/>
                <a:cs typeface="Times New Roman" panose="02020603050405020304" pitchFamily="18" charset="0"/>
              </a:rPr>
              <a:t>Country Approach to Safeguards </a:t>
            </a:r>
            <a:r>
              <a:rPr lang="en-US" sz="2800" dirty="0">
                <a:effectLst/>
                <a:latin typeface="Gill Sans MT" panose="020B0502020104020203" pitchFamily="34" charset="0"/>
                <a:ea typeface="Calibri" panose="020F0502020204030204" pitchFamily="34" charset="0"/>
                <a:cs typeface="Times New Roman" panose="02020603050405020304" pitchFamily="18" charset="0"/>
              </a:rPr>
              <a:t>(CAS) interprets the Cancun safeguards, and other safeguards applicable to REDD+ interventions (e.g., through financing sources or carbon standards), to determine how they can be addressed and respected within the governance framework</a:t>
            </a:r>
            <a:endParaRPr lang="en-KE" dirty="0">
              <a:latin typeface="Gill Sans MT" panose="020B0502020104020203" pitchFamily="34" charset="0"/>
            </a:endParaRPr>
          </a:p>
          <a:p>
            <a:endParaRPr lang="en-US" dirty="0"/>
          </a:p>
        </p:txBody>
      </p:sp>
      <p:graphicFrame>
        <p:nvGraphicFramePr>
          <p:cNvPr id="5" name="Content Placeholder 4">
            <a:extLst>
              <a:ext uri="{FF2B5EF4-FFF2-40B4-BE49-F238E27FC236}">
                <a16:creationId xmlns:a16="http://schemas.microsoft.com/office/drawing/2014/main" id="{6B25B928-C4D9-36E4-6B8D-884F2DCD9F50}"/>
              </a:ext>
            </a:extLst>
          </p:cNvPr>
          <p:cNvGraphicFramePr>
            <a:graphicFrameLocks noGrp="1"/>
          </p:cNvGraphicFramePr>
          <p:nvPr>
            <p:ph sz="half" idx="2"/>
            <p:extLst>
              <p:ext uri="{D42A27DB-BD31-4B8C-83A1-F6EECF244321}">
                <p14:modId xmlns:p14="http://schemas.microsoft.com/office/powerpoint/2010/main" val="2398243958"/>
              </p:ext>
            </p:extLst>
          </p:nvPr>
        </p:nvGraphicFramePr>
        <p:xfrm>
          <a:off x="5577840" y="1239520"/>
          <a:ext cx="6248400" cy="50187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09278D81-122B-1881-3D2D-E84534E57059}"/>
              </a:ext>
            </a:extLst>
          </p:cNvPr>
          <p:cNvSpPr txBox="1"/>
          <p:nvPr/>
        </p:nvSpPr>
        <p:spPr>
          <a:xfrm>
            <a:off x="6760754" y="5996633"/>
            <a:ext cx="4324531" cy="338554"/>
          </a:xfrm>
          <a:prstGeom prst="rect">
            <a:avLst/>
          </a:prstGeom>
          <a:noFill/>
        </p:spPr>
        <p:txBody>
          <a:bodyPr wrap="square">
            <a:spAutoFit/>
          </a:bodyPr>
          <a:lstStyle/>
          <a:p>
            <a:r>
              <a:rPr lang="en-US" sz="1100" b="1"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Components of Country’s </a:t>
            </a:r>
            <a:r>
              <a:rPr lang="en-US" sz="16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approach</a:t>
            </a:r>
            <a:r>
              <a:rPr lang="en-US" sz="1100" b="1"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to Safeguards</a:t>
            </a:r>
            <a:endParaRPr lang="en-KE" dirty="0">
              <a:latin typeface="Gill Sans MT" panose="020B0502020104020203" pitchFamily="34" charset="0"/>
            </a:endParaRPr>
          </a:p>
        </p:txBody>
      </p:sp>
    </p:spTree>
    <p:extLst>
      <p:ext uri="{BB962C8B-B14F-4D97-AF65-F5344CB8AC3E}">
        <p14:creationId xmlns:p14="http://schemas.microsoft.com/office/powerpoint/2010/main" val="9591670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260182D-486F-2BFE-6FF2-691EE52A0D80}"/>
              </a:ext>
            </a:extLst>
          </p:cNvPr>
          <p:cNvSpPr txBox="1"/>
          <p:nvPr/>
        </p:nvSpPr>
        <p:spPr>
          <a:xfrm>
            <a:off x="299718" y="401843"/>
            <a:ext cx="9118601" cy="523220"/>
          </a:xfrm>
          <a:prstGeom prst="rect">
            <a:avLst/>
          </a:prstGeom>
          <a:noFill/>
        </p:spPr>
        <p:txBody>
          <a:bodyPr wrap="square">
            <a:spAutoFit/>
          </a:bodyPr>
          <a:lstStyle/>
          <a:p>
            <a:r>
              <a:rPr lang="en-GB" sz="2800" b="1" dirty="0">
                <a:latin typeface="Gill Sans MT" panose="020B0502020104020203" pitchFamily="34" charset="0"/>
              </a:rPr>
              <a:t>Benefits of A Country Approach to Safeguards</a:t>
            </a:r>
            <a:endParaRPr lang="en-KE" sz="2800" b="1" dirty="0">
              <a:latin typeface="Gill Sans MT" panose="020B0502020104020203" pitchFamily="34" charset="0"/>
            </a:endParaRPr>
          </a:p>
        </p:txBody>
      </p:sp>
      <p:sp>
        <p:nvSpPr>
          <p:cNvPr id="5" name="TextBox 4">
            <a:extLst>
              <a:ext uri="{FF2B5EF4-FFF2-40B4-BE49-F238E27FC236}">
                <a16:creationId xmlns:a16="http://schemas.microsoft.com/office/drawing/2014/main" id="{92ED2860-9C03-D83F-DE55-E53B35392D79}"/>
              </a:ext>
            </a:extLst>
          </p:cNvPr>
          <p:cNvSpPr txBox="1"/>
          <p:nvPr/>
        </p:nvSpPr>
        <p:spPr>
          <a:xfrm>
            <a:off x="299719" y="1132002"/>
            <a:ext cx="11592561" cy="5029518"/>
          </a:xfrm>
          <a:prstGeom prst="rect">
            <a:avLst/>
          </a:prstGeom>
          <a:noFill/>
        </p:spPr>
        <p:txBody>
          <a:bodyPr wrap="square">
            <a:spAutoFit/>
          </a:bodyPr>
          <a:lstStyle/>
          <a:p>
            <a:pPr marL="342900" lvl="0" indent="-342900" algn="just">
              <a:lnSpc>
                <a:spcPct val="150000"/>
              </a:lnSpc>
              <a:buFont typeface="Symbol" panose="05050102010706020507" pitchFamily="18" charset="2"/>
              <a:buBlip>
                <a:blip r:embed="rId2"/>
              </a:buBlip>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Helps nations in operationalizing the UNFCCC REDD+ safeguards, </a:t>
            </a:r>
          </a:p>
          <a:p>
            <a:pPr marL="342900" lvl="0" indent="-342900" algn="just">
              <a:lnSpc>
                <a:spcPct val="150000"/>
              </a:lnSpc>
              <a:buFont typeface="Symbol" panose="05050102010706020507" pitchFamily="18" charset="2"/>
              <a:buBlip>
                <a:blip r:embed="rId2"/>
              </a:buBlip>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Determining the Cancun safeguards' significance in their own national context and which benefits and risks pertain more to the REDD+ PAMs planned under their changing NS/AP</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Contribute to the design of more sustainable REDD+ PAMs, by taking into account wider socio-economic and environmental concerns that can help address the underlying drivers of deforestation and forest degradation</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Strengthens country ownership and ensure that the safeguards goals are appropriate to national circumstances and contribute to national sustainable development and green growth goals;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Increase the legitimacy of, REDD+ by demonstrating a commitment to treating safeguards in a comprehensive yet context-specific manner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It serves as a cost-effective means to help countries achieve and keep track of long-term governance improvements, as it builds upon the existing governance arrangements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Blip>
                <a:blip r:embed="rId2"/>
              </a:buBlip>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It can provide countries with the flexibility to explore applying the safeguards not just within the forestry sector</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930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C545C-1633-F801-EB64-7AE3BDCDFFC7}"/>
              </a:ext>
            </a:extLst>
          </p:cNvPr>
          <p:cNvSpPr>
            <a:spLocks noGrp="1"/>
          </p:cNvSpPr>
          <p:nvPr>
            <p:ph type="title"/>
          </p:nvPr>
        </p:nvSpPr>
        <p:spPr>
          <a:xfrm>
            <a:off x="452120" y="263525"/>
            <a:ext cx="10515600" cy="650875"/>
          </a:xfrm>
        </p:spPr>
        <p:txBody>
          <a:bodyPr>
            <a:normAutofit/>
          </a:bodyPr>
          <a:lstStyle/>
          <a:p>
            <a:r>
              <a:rPr lang="en-US" sz="3200" b="1" dirty="0">
                <a:latin typeface="Gill Sans MT" panose="020B0502020104020203" pitchFamily="34" charset="0"/>
              </a:rPr>
              <a:t>Developing Country Approach to Safeguards</a:t>
            </a:r>
          </a:p>
        </p:txBody>
      </p:sp>
      <p:graphicFrame>
        <p:nvGraphicFramePr>
          <p:cNvPr id="4" name="Content Placeholder 3">
            <a:extLst>
              <a:ext uri="{FF2B5EF4-FFF2-40B4-BE49-F238E27FC236}">
                <a16:creationId xmlns:a16="http://schemas.microsoft.com/office/drawing/2014/main" id="{08A369CA-F2DD-1350-65C5-1D1F32DFF136}"/>
              </a:ext>
            </a:extLst>
          </p:cNvPr>
          <p:cNvGraphicFramePr>
            <a:graphicFrameLocks noGrp="1"/>
          </p:cNvGraphicFramePr>
          <p:nvPr>
            <p:ph idx="1"/>
            <p:extLst>
              <p:ext uri="{D42A27DB-BD31-4B8C-83A1-F6EECF244321}">
                <p14:modId xmlns:p14="http://schemas.microsoft.com/office/powerpoint/2010/main" val="350282174"/>
              </p:ext>
            </p:extLst>
          </p:nvPr>
        </p:nvGraphicFramePr>
        <p:xfrm>
          <a:off x="533400" y="965200"/>
          <a:ext cx="11414760" cy="568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655503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8B3DAD6-8EDA-4C33-90DF-C1855FE225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521" y="1455307"/>
            <a:ext cx="6695440" cy="5021581"/>
          </a:xfrm>
          <a:prstGeom prst="rect">
            <a:avLst/>
          </a:prstGeom>
        </p:spPr>
      </p:pic>
      <p:sp>
        <p:nvSpPr>
          <p:cNvPr id="6" name="Text Placeholder 5">
            <a:extLst>
              <a:ext uri="{FF2B5EF4-FFF2-40B4-BE49-F238E27FC236}">
                <a16:creationId xmlns:a16="http://schemas.microsoft.com/office/drawing/2014/main" id="{F0B7AE14-989C-4E3D-B637-FC9400F6F74F}"/>
              </a:ext>
            </a:extLst>
          </p:cNvPr>
          <p:cNvSpPr>
            <a:spLocks noGrp="1"/>
          </p:cNvSpPr>
          <p:nvPr>
            <p:ph type="body" sz="half" idx="2"/>
          </p:nvPr>
        </p:nvSpPr>
        <p:spPr>
          <a:xfrm>
            <a:off x="304801" y="579120"/>
            <a:ext cx="5116286" cy="5677989"/>
          </a:xfrm>
        </p:spPr>
        <p:txBody>
          <a:bodyPr>
            <a:normAutofit/>
          </a:bodyPr>
          <a:lstStyle/>
          <a:p>
            <a:r>
              <a:rPr lang="en-DE" sz="2400" dirty="0">
                <a:latin typeface="Gill Sans MT" panose="020B0502020104020203" pitchFamily="34" charset="0"/>
              </a:rPr>
              <a:t>S</a:t>
            </a:r>
            <a:r>
              <a:rPr lang="en-US" sz="2400" dirty="0">
                <a:latin typeface="Gill Sans MT" panose="020B0502020104020203" pitchFamily="34" charset="0"/>
              </a:rPr>
              <a:t>a</a:t>
            </a:r>
            <a:r>
              <a:rPr lang="en-DE" sz="2400" dirty="0">
                <a:latin typeface="Gill Sans MT" panose="020B0502020104020203" pitchFamily="34" charset="0"/>
              </a:rPr>
              <a:t>f</a:t>
            </a:r>
            <a:r>
              <a:rPr lang="en-US" sz="2400" dirty="0">
                <a:latin typeface="Gill Sans MT" panose="020B0502020104020203" pitchFamily="34" charset="0"/>
              </a:rPr>
              <a:t>e</a:t>
            </a:r>
            <a:r>
              <a:rPr lang="en-DE" sz="2400" dirty="0">
                <a:latin typeface="Gill Sans MT" panose="020B0502020104020203" pitchFamily="34" charset="0"/>
              </a:rPr>
              <a:t>g</a:t>
            </a:r>
            <a:r>
              <a:rPr lang="en-US" sz="2400" dirty="0">
                <a:latin typeface="Gill Sans MT" panose="020B0502020104020203" pitchFamily="34" charset="0"/>
              </a:rPr>
              <a:t>u</a:t>
            </a:r>
            <a:r>
              <a:rPr lang="en-DE" sz="2400" dirty="0">
                <a:latin typeface="Gill Sans MT" panose="020B0502020104020203" pitchFamily="34" charset="0"/>
              </a:rPr>
              <a:t>a</a:t>
            </a:r>
            <a:r>
              <a:rPr lang="en-US" sz="2400" dirty="0">
                <a:latin typeface="Gill Sans MT" panose="020B0502020104020203" pitchFamily="34" charset="0"/>
              </a:rPr>
              <a:t>r</a:t>
            </a:r>
            <a:r>
              <a:rPr lang="en-DE" sz="2400" dirty="0">
                <a:latin typeface="Gill Sans MT" panose="020B0502020104020203" pitchFamily="34" charset="0"/>
              </a:rPr>
              <a:t>d</a:t>
            </a:r>
            <a:r>
              <a:rPr lang="en-US" sz="2400" dirty="0">
                <a:latin typeface="Gill Sans MT" panose="020B0502020104020203" pitchFamily="34" charset="0"/>
              </a:rPr>
              <a:t>s</a:t>
            </a:r>
            <a:r>
              <a:rPr lang="en-DE" sz="2400" dirty="0">
                <a:latin typeface="Gill Sans MT" panose="020B0502020104020203" pitchFamily="34" charset="0"/>
              </a:rPr>
              <a:t> </a:t>
            </a:r>
            <a:r>
              <a:rPr lang="en-US" sz="2400" dirty="0">
                <a:latin typeface="Gill Sans MT" panose="020B0502020104020203" pitchFamily="34" charset="0"/>
              </a:rPr>
              <a:t>I</a:t>
            </a:r>
            <a:r>
              <a:rPr lang="en-DE" sz="2400" dirty="0">
                <a:latin typeface="Gill Sans MT" panose="020B0502020104020203" pitchFamily="34" charset="0"/>
              </a:rPr>
              <a:t>n</a:t>
            </a:r>
            <a:r>
              <a:rPr lang="en-US" sz="2400" dirty="0">
                <a:latin typeface="Gill Sans MT" panose="020B0502020104020203" pitchFamily="34" charset="0"/>
              </a:rPr>
              <a:t>f</a:t>
            </a:r>
            <a:r>
              <a:rPr lang="en-DE" sz="2400" dirty="0">
                <a:latin typeface="Gill Sans MT" panose="020B0502020104020203" pitchFamily="34" charset="0"/>
              </a:rPr>
              <a:t>o</a:t>
            </a:r>
            <a:r>
              <a:rPr lang="en-US" sz="2400" dirty="0">
                <a:latin typeface="Gill Sans MT" panose="020B0502020104020203" pitchFamily="34" charset="0"/>
              </a:rPr>
              <a:t>r</a:t>
            </a:r>
            <a:r>
              <a:rPr lang="en-DE" sz="2400" dirty="0">
                <a:latin typeface="Gill Sans MT" panose="020B0502020104020203" pitchFamily="34" charset="0"/>
              </a:rPr>
              <a:t>m</a:t>
            </a:r>
            <a:r>
              <a:rPr lang="en-US" sz="2400" dirty="0">
                <a:latin typeface="Gill Sans MT" panose="020B0502020104020203" pitchFamily="34" charset="0"/>
              </a:rPr>
              <a:t>a</a:t>
            </a:r>
            <a:r>
              <a:rPr lang="en-DE" sz="2400" dirty="0">
                <a:latin typeface="Gill Sans MT" panose="020B0502020104020203" pitchFamily="34" charset="0"/>
              </a:rPr>
              <a:t>t</a:t>
            </a:r>
            <a:r>
              <a:rPr lang="en-US" sz="2400" dirty="0" err="1">
                <a:latin typeface="Gill Sans MT" panose="020B0502020104020203" pitchFamily="34" charset="0"/>
              </a:rPr>
              <a:t>i</a:t>
            </a:r>
            <a:r>
              <a:rPr lang="en-DE" sz="2400" dirty="0">
                <a:latin typeface="Gill Sans MT" panose="020B0502020104020203" pitchFamily="34" charset="0"/>
              </a:rPr>
              <a:t>o</a:t>
            </a:r>
            <a:r>
              <a:rPr lang="en-US" sz="2400" dirty="0">
                <a:latin typeface="Gill Sans MT" panose="020B0502020104020203" pitchFamily="34" charset="0"/>
              </a:rPr>
              <a:t>n</a:t>
            </a:r>
            <a:r>
              <a:rPr lang="en-DE" sz="2400" dirty="0">
                <a:latin typeface="Gill Sans MT" panose="020B0502020104020203" pitchFamily="34" charset="0"/>
              </a:rPr>
              <a:t> </a:t>
            </a:r>
            <a:r>
              <a:rPr lang="en-US" sz="2400" dirty="0">
                <a:latin typeface="Gill Sans MT" panose="020B0502020104020203" pitchFamily="34" charset="0"/>
              </a:rPr>
              <a:t>S</a:t>
            </a:r>
            <a:r>
              <a:rPr lang="en-DE" sz="2400" dirty="0">
                <a:latin typeface="Gill Sans MT" panose="020B0502020104020203" pitchFamily="34" charset="0"/>
              </a:rPr>
              <a:t>y</a:t>
            </a:r>
            <a:r>
              <a:rPr lang="en-US" sz="2400" dirty="0">
                <a:latin typeface="Gill Sans MT" panose="020B0502020104020203" pitchFamily="34" charset="0"/>
              </a:rPr>
              <a:t>s</a:t>
            </a:r>
            <a:r>
              <a:rPr lang="en-DE" sz="2400" dirty="0">
                <a:latin typeface="Gill Sans MT" panose="020B0502020104020203" pitchFamily="34" charset="0"/>
              </a:rPr>
              <a:t>t</a:t>
            </a:r>
            <a:r>
              <a:rPr lang="en-US" sz="2400" dirty="0">
                <a:latin typeface="Gill Sans MT" panose="020B0502020104020203" pitchFamily="34" charset="0"/>
              </a:rPr>
              <a:t>e</a:t>
            </a:r>
            <a:r>
              <a:rPr lang="en-DE" sz="2400" dirty="0">
                <a:latin typeface="Gill Sans MT" panose="020B0502020104020203" pitchFamily="34" charset="0"/>
              </a:rPr>
              <a:t>e</a:t>
            </a:r>
            <a:r>
              <a:rPr lang="en-US" sz="2400" dirty="0">
                <a:latin typeface="Gill Sans MT" panose="020B0502020104020203" pitchFamily="34" charset="0"/>
              </a:rPr>
              <a:t>m</a:t>
            </a:r>
            <a:r>
              <a:rPr lang="en-DE" sz="2400" dirty="0">
                <a:latin typeface="Gill Sans MT" panose="020B0502020104020203" pitchFamily="34" charset="0"/>
              </a:rPr>
              <a:t> (</a:t>
            </a:r>
            <a:r>
              <a:rPr lang="en-US" sz="2400" dirty="0">
                <a:latin typeface="Gill Sans MT" panose="020B0502020104020203" pitchFamily="34" charset="0"/>
              </a:rPr>
              <a:t>S</a:t>
            </a:r>
            <a:r>
              <a:rPr lang="en-DE" sz="2400" dirty="0">
                <a:latin typeface="Gill Sans MT" panose="020B0502020104020203" pitchFamily="34" charset="0"/>
              </a:rPr>
              <a:t>I</a:t>
            </a:r>
            <a:r>
              <a:rPr lang="en-US" sz="2400" dirty="0">
                <a:latin typeface="Gill Sans MT" panose="020B0502020104020203" pitchFamily="34" charset="0"/>
              </a:rPr>
              <a:t>S</a:t>
            </a:r>
            <a:r>
              <a:rPr lang="en-DE" sz="2400" dirty="0">
                <a:latin typeface="Gill Sans MT" panose="020B0502020104020203" pitchFamily="34" charset="0"/>
              </a:rPr>
              <a:t>) </a:t>
            </a:r>
            <a:r>
              <a:rPr lang="en-US" sz="2400" dirty="0">
                <a:latin typeface="Gill Sans MT" panose="020B0502020104020203" pitchFamily="34" charset="0"/>
              </a:rPr>
              <a:t>t</a:t>
            </a:r>
            <a:r>
              <a:rPr lang="en-DE" sz="2400" dirty="0">
                <a:latin typeface="Gill Sans MT" panose="020B0502020104020203" pitchFamily="34" charset="0"/>
              </a:rPr>
              <a:t>o </a:t>
            </a:r>
            <a:r>
              <a:rPr lang="en-US" sz="2400" dirty="0">
                <a:latin typeface="Gill Sans MT" panose="020B0502020104020203" pitchFamily="34" charset="0"/>
              </a:rPr>
              <a:t>s</a:t>
            </a:r>
            <a:r>
              <a:rPr lang="en-DE" sz="2400" dirty="0">
                <a:latin typeface="Gill Sans MT" panose="020B0502020104020203" pitchFamily="34" charset="0"/>
              </a:rPr>
              <a:t>u</a:t>
            </a:r>
            <a:r>
              <a:rPr lang="en-US" sz="2400" dirty="0">
                <a:latin typeface="Gill Sans MT" panose="020B0502020104020203" pitchFamily="34" charset="0"/>
              </a:rPr>
              <a:t>p</a:t>
            </a:r>
            <a:r>
              <a:rPr lang="en-DE" sz="2400" dirty="0">
                <a:latin typeface="Gill Sans MT" panose="020B0502020104020203" pitchFamily="34" charset="0"/>
              </a:rPr>
              <a:t>p</a:t>
            </a:r>
            <a:r>
              <a:rPr lang="en-US" sz="2400" dirty="0">
                <a:latin typeface="Gill Sans MT" panose="020B0502020104020203" pitchFamily="34" charset="0"/>
              </a:rPr>
              <a:t>o</a:t>
            </a:r>
            <a:r>
              <a:rPr lang="en-DE" sz="2400" dirty="0">
                <a:latin typeface="Gill Sans MT" panose="020B0502020104020203" pitchFamily="34" charset="0"/>
              </a:rPr>
              <a:t>r</a:t>
            </a:r>
            <a:r>
              <a:rPr lang="en-US" sz="2400" dirty="0">
                <a:latin typeface="Gill Sans MT" panose="020B0502020104020203" pitchFamily="34" charset="0"/>
              </a:rPr>
              <a:t>t</a:t>
            </a:r>
            <a:r>
              <a:rPr lang="en-DE" sz="2400" dirty="0">
                <a:latin typeface="Gill Sans MT" panose="020B0502020104020203" pitchFamily="34" charset="0"/>
              </a:rPr>
              <a:t> </a:t>
            </a:r>
            <a:r>
              <a:rPr lang="en-US" sz="2400" dirty="0">
                <a:latin typeface="Gill Sans MT" panose="020B0502020104020203" pitchFamily="34" charset="0"/>
              </a:rPr>
              <a:t>r</a:t>
            </a:r>
            <a:r>
              <a:rPr lang="en-DE" sz="2400" dirty="0">
                <a:latin typeface="Gill Sans MT" panose="020B0502020104020203" pitchFamily="34" charset="0"/>
              </a:rPr>
              <a:t>e</a:t>
            </a:r>
            <a:r>
              <a:rPr lang="en-US" sz="2400" dirty="0">
                <a:latin typeface="Gill Sans MT" panose="020B0502020104020203" pitchFamily="34" charset="0"/>
              </a:rPr>
              <a:t>p</a:t>
            </a:r>
            <a:r>
              <a:rPr lang="en-DE" sz="2400" dirty="0">
                <a:latin typeface="Gill Sans MT" panose="020B0502020104020203" pitchFamily="34" charset="0"/>
              </a:rPr>
              <a:t>o</a:t>
            </a:r>
            <a:r>
              <a:rPr lang="en-US" sz="2400" dirty="0">
                <a:latin typeface="Gill Sans MT" panose="020B0502020104020203" pitchFamily="34" charset="0"/>
              </a:rPr>
              <a:t>r</a:t>
            </a:r>
            <a:r>
              <a:rPr lang="en-DE" sz="2400" dirty="0">
                <a:latin typeface="Gill Sans MT" panose="020B0502020104020203" pitchFamily="34" charset="0"/>
              </a:rPr>
              <a:t>t</a:t>
            </a:r>
            <a:r>
              <a:rPr lang="en-US" sz="2400" dirty="0" err="1">
                <a:latin typeface="Gill Sans MT" panose="020B0502020104020203" pitchFamily="34" charset="0"/>
              </a:rPr>
              <a:t>i</a:t>
            </a:r>
            <a:r>
              <a:rPr lang="en-DE" sz="2400" dirty="0">
                <a:latin typeface="Gill Sans MT" panose="020B0502020104020203" pitchFamily="34" charset="0"/>
              </a:rPr>
              <a:t>n</a:t>
            </a:r>
            <a:r>
              <a:rPr lang="en-US" sz="2400" dirty="0">
                <a:latin typeface="Gill Sans MT" panose="020B0502020104020203" pitchFamily="34" charset="0"/>
              </a:rPr>
              <a:t>g</a:t>
            </a:r>
            <a:r>
              <a:rPr lang="en-DE" sz="2400" dirty="0">
                <a:latin typeface="Gill Sans MT" panose="020B0502020104020203" pitchFamily="34" charset="0"/>
              </a:rPr>
              <a:t> </a:t>
            </a:r>
            <a:r>
              <a:rPr lang="en-US" sz="2400" dirty="0">
                <a:latin typeface="Gill Sans MT" panose="020B0502020104020203" pitchFamily="34" charset="0"/>
              </a:rPr>
              <a:t>a</a:t>
            </a:r>
            <a:r>
              <a:rPr lang="en-DE" sz="2400" dirty="0">
                <a:latin typeface="Gill Sans MT" panose="020B0502020104020203" pitchFamily="34" charset="0"/>
              </a:rPr>
              <a:t>n</a:t>
            </a:r>
            <a:r>
              <a:rPr lang="en-US" sz="2400" dirty="0">
                <a:latin typeface="Gill Sans MT" panose="020B0502020104020203" pitchFamily="34" charset="0"/>
              </a:rPr>
              <a:t>d</a:t>
            </a:r>
            <a:r>
              <a:rPr lang="en-DE" sz="2400" dirty="0">
                <a:latin typeface="Gill Sans MT" panose="020B0502020104020203" pitchFamily="34" charset="0"/>
              </a:rPr>
              <a:t> </a:t>
            </a:r>
            <a:r>
              <a:rPr lang="en-US" sz="2400" dirty="0">
                <a:latin typeface="Gill Sans MT" panose="020B0502020104020203" pitchFamily="34" charset="0"/>
              </a:rPr>
              <a:t>a</a:t>
            </a:r>
            <a:r>
              <a:rPr lang="en-DE" sz="2400" dirty="0">
                <a:latin typeface="Gill Sans MT" panose="020B0502020104020203" pitchFamily="34" charset="0"/>
              </a:rPr>
              <a:t>c</a:t>
            </a:r>
            <a:r>
              <a:rPr lang="en-US" sz="2400" dirty="0">
                <a:latin typeface="Gill Sans MT" panose="020B0502020104020203" pitchFamily="34" charset="0"/>
              </a:rPr>
              <a:t>c</a:t>
            </a:r>
            <a:r>
              <a:rPr lang="en-DE" sz="2400" dirty="0">
                <a:latin typeface="Gill Sans MT" panose="020B0502020104020203" pitchFamily="34" charset="0"/>
              </a:rPr>
              <a:t>o</a:t>
            </a:r>
            <a:r>
              <a:rPr lang="en-US" sz="2400" dirty="0">
                <a:latin typeface="Gill Sans MT" panose="020B0502020104020203" pitchFamily="34" charset="0"/>
              </a:rPr>
              <a:t>u</a:t>
            </a:r>
            <a:r>
              <a:rPr lang="en-DE" sz="2400" dirty="0">
                <a:latin typeface="Gill Sans MT" panose="020B0502020104020203" pitchFamily="34" charset="0"/>
              </a:rPr>
              <a:t>n</a:t>
            </a:r>
            <a:r>
              <a:rPr lang="en-US" sz="2400" dirty="0">
                <a:latin typeface="Gill Sans MT" panose="020B0502020104020203" pitchFamily="34" charset="0"/>
              </a:rPr>
              <a:t>t</a:t>
            </a:r>
            <a:r>
              <a:rPr lang="en-DE" sz="2400" dirty="0">
                <a:latin typeface="Gill Sans MT" panose="020B0502020104020203" pitchFamily="34" charset="0"/>
              </a:rPr>
              <a:t>a</a:t>
            </a:r>
            <a:r>
              <a:rPr lang="en-US" sz="2400" dirty="0">
                <a:latin typeface="Gill Sans MT" panose="020B0502020104020203" pitchFamily="34" charset="0"/>
              </a:rPr>
              <a:t>b</a:t>
            </a:r>
            <a:r>
              <a:rPr lang="en-DE" sz="2400" dirty="0" err="1">
                <a:latin typeface="Gill Sans MT" panose="020B0502020104020203" pitchFamily="34" charset="0"/>
              </a:rPr>
              <a:t>i</a:t>
            </a:r>
            <a:r>
              <a:rPr lang="en-US" sz="2400" dirty="0">
                <a:latin typeface="Gill Sans MT" panose="020B0502020104020203" pitchFamily="34" charset="0"/>
              </a:rPr>
              <a:t>l</a:t>
            </a:r>
            <a:r>
              <a:rPr lang="en-DE" sz="2400" dirty="0" err="1">
                <a:latin typeface="Gill Sans MT" panose="020B0502020104020203" pitchFamily="34" charset="0"/>
              </a:rPr>
              <a:t>i</a:t>
            </a:r>
            <a:r>
              <a:rPr lang="en-US" sz="2400" dirty="0">
                <a:latin typeface="Gill Sans MT" panose="020B0502020104020203" pitchFamily="34" charset="0"/>
              </a:rPr>
              <a:t>t</a:t>
            </a:r>
            <a:r>
              <a:rPr lang="en-DE" sz="2400" dirty="0">
                <a:latin typeface="Gill Sans MT" panose="020B0502020104020203" pitchFamily="34" charset="0"/>
              </a:rPr>
              <a:t>y </a:t>
            </a:r>
            <a:r>
              <a:rPr lang="en-US" sz="2400" dirty="0">
                <a:latin typeface="Gill Sans MT" panose="020B0502020104020203" pitchFamily="34" charset="0"/>
              </a:rPr>
              <a:t>o</a:t>
            </a:r>
            <a:r>
              <a:rPr lang="en-DE" sz="2400" dirty="0">
                <a:latin typeface="Gill Sans MT" panose="020B0502020104020203" pitchFamily="34" charset="0"/>
              </a:rPr>
              <a:t>n </a:t>
            </a:r>
            <a:r>
              <a:rPr lang="en-US" sz="2400" dirty="0">
                <a:latin typeface="Gill Sans MT" panose="020B0502020104020203" pitchFamily="34" charset="0"/>
              </a:rPr>
              <a:t>o</a:t>
            </a:r>
            <a:r>
              <a:rPr lang="en-DE" sz="2400" dirty="0">
                <a:latin typeface="Gill Sans MT" panose="020B0502020104020203" pitchFamily="34" charset="0"/>
              </a:rPr>
              <a:t>b</a:t>
            </a:r>
            <a:r>
              <a:rPr lang="en-US" sz="2400" dirty="0">
                <a:latin typeface="Gill Sans MT" panose="020B0502020104020203" pitchFamily="34" charset="0"/>
              </a:rPr>
              <a:t>s</a:t>
            </a:r>
            <a:r>
              <a:rPr lang="en-DE" sz="2400" dirty="0">
                <a:latin typeface="Gill Sans MT" panose="020B0502020104020203" pitchFamily="34" charset="0"/>
              </a:rPr>
              <a:t>e</a:t>
            </a:r>
            <a:r>
              <a:rPr lang="en-US" sz="2400" dirty="0">
                <a:latin typeface="Gill Sans MT" panose="020B0502020104020203" pitchFamily="34" charset="0"/>
              </a:rPr>
              <a:t>r</a:t>
            </a:r>
            <a:r>
              <a:rPr lang="en-DE" sz="2400" dirty="0">
                <a:latin typeface="Gill Sans MT" panose="020B0502020104020203" pitchFamily="34" charset="0"/>
              </a:rPr>
              <a:t>v</a:t>
            </a:r>
            <a:r>
              <a:rPr lang="en-US" sz="2400" dirty="0">
                <a:latin typeface="Gill Sans MT" panose="020B0502020104020203" pitchFamily="34" charset="0"/>
              </a:rPr>
              <a:t>a</a:t>
            </a:r>
            <a:r>
              <a:rPr lang="en-DE" sz="2400" dirty="0">
                <a:latin typeface="Gill Sans MT" panose="020B0502020104020203" pitchFamily="34" charset="0"/>
              </a:rPr>
              <a:t>n</a:t>
            </a:r>
            <a:r>
              <a:rPr lang="en-US" sz="2400" dirty="0">
                <a:latin typeface="Gill Sans MT" panose="020B0502020104020203" pitchFamily="34" charset="0"/>
              </a:rPr>
              <a:t>c</a:t>
            </a:r>
            <a:r>
              <a:rPr lang="en-DE" sz="2400" dirty="0">
                <a:latin typeface="Gill Sans MT" panose="020B0502020104020203" pitchFamily="34" charset="0"/>
              </a:rPr>
              <a:t>e </a:t>
            </a:r>
            <a:r>
              <a:rPr lang="en-US" sz="2400" dirty="0">
                <a:latin typeface="Gill Sans MT" panose="020B0502020104020203" pitchFamily="34" charset="0"/>
              </a:rPr>
              <a:t>o</a:t>
            </a:r>
            <a:r>
              <a:rPr lang="en-DE" sz="2400" dirty="0">
                <a:latin typeface="Gill Sans MT" panose="020B0502020104020203" pitchFamily="34" charset="0"/>
              </a:rPr>
              <a:t>f </a:t>
            </a:r>
            <a:r>
              <a:rPr lang="en-US" sz="2400" dirty="0">
                <a:latin typeface="Gill Sans MT" panose="020B0502020104020203" pitchFamily="34" charset="0"/>
              </a:rPr>
              <a:t>t</a:t>
            </a:r>
            <a:r>
              <a:rPr lang="en-DE" sz="2400" dirty="0">
                <a:latin typeface="Gill Sans MT" panose="020B0502020104020203" pitchFamily="34" charset="0"/>
              </a:rPr>
              <a:t>h</a:t>
            </a:r>
            <a:r>
              <a:rPr lang="en-US" sz="2400" dirty="0">
                <a:latin typeface="Gill Sans MT" panose="020B0502020104020203" pitchFamily="34" charset="0"/>
              </a:rPr>
              <a:t>e</a:t>
            </a:r>
            <a:r>
              <a:rPr lang="en-DE" sz="2400" dirty="0">
                <a:latin typeface="Gill Sans MT" panose="020B0502020104020203" pitchFamily="34" charset="0"/>
              </a:rPr>
              <a:t> Co</a:t>
            </a:r>
            <a:r>
              <a:rPr lang="en-US" sz="2400" dirty="0">
                <a:latin typeface="Gill Sans MT" panose="020B0502020104020203" pitchFamily="34" charset="0"/>
              </a:rPr>
              <a:t>u</a:t>
            </a:r>
            <a:r>
              <a:rPr lang="en-DE" sz="2400" dirty="0">
                <a:latin typeface="Gill Sans MT" panose="020B0502020104020203" pitchFamily="34" charset="0"/>
              </a:rPr>
              <a:t>n</a:t>
            </a:r>
            <a:r>
              <a:rPr lang="en-US" sz="2400" dirty="0">
                <a:latin typeface="Gill Sans MT" panose="020B0502020104020203" pitchFamily="34" charset="0"/>
              </a:rPr>
              <a:t>t</a:t>
            </a:r>
            <a:r>
              <a:rPr lang="en-DE" sz="2400" dirty="0">
                <a:latin typeface="Gill Sans MT" panose="020B0502020104020203" pitchFamily="34" charset="0"/>
              </a:rPr>
              <a:t>r</a:t>
            </a:r>
            <a:r>
              <a:rPr lang="en-US" sz="2400" dirty="0">
                <a:latin typeface="Gill Sans MT" panose="020B0502020104020203" pitchFamily="34" charset="0"/>
              </a:rPr>
              <a:t>y</a:t>
            </a:r>
            <a:r>
              <a:rPr lang="en-DE" sz="2400" dirty="0">
                <a:latin typeface="Gill Sans MT" panose="020B0502020104020203" pitchFamily="34" charset="0"/>
              </a:rPr>
              <a:t> </a:t>
            </a:r>
            <a:r>
              <a:rPr lang="en-US" sz="2400" dirty="0">
                <a:latin typeface="Gill Sans MT" panose="020B0502020104020203" pitchFamily="34" charset="0"/>
              </a:rPr>
              <a:t>Approach</a:t>
            </a:r>
            <a:r>
              <a:rPr lang="en-DE" sz="2400" dirty="0">
                <a:latin typeface="Gill Sans MT" panose="020B0502020104020203" pitchFamily="34" charset="0"/>
              </a:rPr>
              <a:t> to Safeguards </a:t>
            </a:r>
            <a:r>
              <a:rPr lang="en-DE" sz="2400" b="1" dirty="0">
                <a:latin typeface="Gill Sans MT" panose="020B0502020104020203" pitchFamily="34" charset="0"/>
              </a:rPr>
              <a:t>(</a:t>
            </a:r>
            <a:r>
              <a:rPr lang="en-US" sz="2400" b="1" dirty="0">
                <a:latin typeface="Gill Sans MT" panose="020B0502020104020203" pitchFamily="34" charset="0"/>
              </a:rPr>
              <a:t>C</a:t>
            </a:r>
            <a:r>
              <a:rPr lang="en-DE" sz="2400" b="1" dirty="0">
                <a:latin typeface="Gill Sans MT" panose="020B0502020104020203" pitchFamily="34" charset="0"/>
              </a:rPr>
              <a:t>A</a:t>
            </a:r>
            <a:r>
              <a:rPr lang="en-US" sz="2400" b="1" dirty="0">
                <a:latin typeface="Gill Sans MT" panose="020B0502020104020203" pitchFamily="34" charset="0"/>
              </a:rPr>
              <a:t>S</a:t>
            </a:r>
            <a:r>
              <a:rPr lang="en-DE" sz="2400" b="1" dirty="0">
                <a:latin typeface="Gill Sans MT" panose="020B0502020104020203" pitchFamily="34" charset="0"/>
              </a:rPr>
              <a:t>).</a:t>
            </a:r>
          </a:p>
          <a:p>
            <a:r>
              <a:rPr lang="en-DE" sz="2400" dirty="0">
                <a:latin typeface="Gill Sans MT" panose="020B0502020104020203" pitchFamily="34" charset="0"/>
              </a:rPr>
              <a:t>The SIS primarily is a web portal.</a:t>
            </a:r>
          </a:p>
          <a:p>
            <a:pPr algn="ctr"/>
            <a:r>
              <a:rPr lang="en-DE" sz="2400" b="1" i="1" u="sng" dirty="0">
                <a:latin typeface="Gill Sans MT" panose="020B0502020104020203" pitchFamily="34" charset="0"/>
              </a:rPr>
              <a:t>CAS</a:t>
            </a:r>
          </a:p>
          <a:p>
            <a:r>
              <a:rPr lang="en-DE" sz="2400" i="1" dirty="0">
                <a:latin typeface="Gill Sans MT" panose="020B0502020104020203" pitchFamily="34" charset="0"/>
              </a:rPr>
              <a:t>To determine how to </a:t>
            </a:r>
            <a:r>
              <a:rPr lang="en-DE" sz="2400" i="1" dirty="0" err="1">
                <a:latin typeface="Gill Sans MT" panose="020B0502020104020203" pitchFamily="34" charset="0"/>
              </a:rPr>
              <a:t>fulf</a:t>
            </a:r>
            <a:r>
              <a:rPr lang="en-US" sz="2400" i="1" dirty="0" err="1">
                <a:latin typeface="Gill Sans MT" panose="020B0502020104020203" pitchFamily="34" charset="0"/>
              </a:rPr>
              <a:t>i</a:t>
            </a:r>
            <a:r>
              <a:rPr lang="en-DE" sz="2400" i="1" dirty="0">
                <a:latin typeface="Gill Sans MT" panose="020B0502020104020203" pitchFamily="34" charset="0"/>
              </a:rPr>
              <a:t>ll the Ca</a:t>
            </a:r>
            <a:r>
              <a:rPr lang="en-US" sz="2400" i="1" dirty="0">
                <a:latin typeface="Gill Sans MT" panose="020B0502020104020203" pitchFamily="34" charset="0"/>
              </a:rPr>
              <a:t>n</a:t>
            </a:r>
            <a:r>
              <a:rPr lang="en-DE" sz="2400" i="1" dirty="0">
                <a:latin typeface="Gill Sans MT" panose="020B0502020104020203" pitchFamily="34" charset="0"/>
              </a:rPr>
              <a:t>cun (and other applicable) Safeguards, which having been clarified </a:t>
            </a:r>
            <a:r>
              <a:rPr lang="en-US" sz="2400" i="1" dirty="0">
                <a:latin typeface="Gill Sans MT" panose="020B0502020104020203" pitchFamily="34" charset="0"/>
              </a:rPr>
              <a:t>f</a:t>
            </a:r>
            <a:r>
              <a:rPr lang="en-DE" sz="2400" i="1" dirty="0">
                <a:latin typeface="Gill Sans MT" panose="020B0502020104020203" pitchFamily="34" charset="0"/>
              </a:rPr>
              <a:t>o</a:t>
            </a:r>
            <a:r>
              <a:rPr lang="en-US" sz="2400" i="1" dirty="0">
                <a:latin typeface="Gill Sans MT" panose="020B0502020104020203" pitchFamily="34" charset="0"/>
              </a:rPr>
              <a:t>r</a:t>
            </a:r>
            <a:r>
              <a:rPr lang="en-DE" sz="2400" i="1" dirty="0">
                <a:latin typeface="Gill Sans MT" panose="020B0502020104020203" pitchFamily="34" charset="0"/>
              </a:rPr>
              <a:t> </a:t>
            </a:r>
            <a:r>
              <a:rPr lang="en-US" sz="2400" i="1" dirty="0">
                <a:latin typeface="Gill Sans MT" panose="020B0502020104020203" pitchFamily="34" charset="0"/>
              </a:rPr>
              <a:t>K</a:t>
            </a:r>
            <a:r>
              <a:rPr lang="en-DE" sz="2400" i="1" dirty="0">
                <a:latin typeface="Gill Sans MT" panose="020B0502020104020203" pitchFamily="34" charset="0"/>
              </a:rPr>
              <a:t>e</a:t>
            </a:r>
            <a:r>
              <a:rPr lang="en-US" sz="2400" i="1" dirty="0">
                <a:latin typeface="Gill Sans MT" panose="020B0502020104020203" pitchFamily="34" charset="0"/>
              </a:rPr>
              <a:t>n</a:t>
            </a:r>
            <a:r>
              <a:rPr lang="en-DE" sz="2400" i="1" dirty="0">
                <a:latin typeface="Gill Sans MT" panose="020B0502020104020203" pitchFamily="34" charset="0"/>
              </a:rPr>
              <a:t>y</a:t>
            </a:r>
            <a:r>
              <a:rPr lang="en-US" sz="2400" i="1" dirty="0">
                <a:latin typeface="Gill Sans MT" panose="020B0502020104020203" pitchFamily="34" charset="0"/>
              </a:rPr>
              <a:t>a</a:t>
            </a:r>
            <a:r>
              <a:rPr lang="en-DE" sz="2400" i="1" dirty="0">
                <a:latin typeface="Gill Sans MT" panose="020B0502020104020203" pitchFamily="34" charset="0"/>
              </a:rPr>
              <a:t>’</a:t>
            </a:r>
            <a:r>
              <a:rPr lang="en-US" sz="2400" i="1" dirty="0">
                <a:latin typeface="Gill Sans MT" panose="020B0502020104020203" pitchFamily="34" charset="0"/>
              </a:rPr>
              <a:t>s</a:t>
            </a:r>
            <a:r>
              <a:rPr lang="en-DE" sz="2400" i="1" dirty="0">
                <a:latin typeface="Gill Sans MT" panose="020B0502020104020203" pitchFamily="34" charset="0"/>
              </a:rPr>
              <a:t> </a:t>
            </a:r>
            <a:r>
              <a:rPr lang="en-US" sz="2400" i="1" dirty="0">
                <a:latin typeface="Gill Sans MT" panose="020B0502020104020203" pitchFamily="34" charset="0"/>
              </a:rPr>
              <a:t>n</a:t>
            </a:r>
            <a:r>
              <a:rPr lang="en-DE" sz="2400" i="1" dirty="0">
                <a:latin typeface="Gill Sans MT" panose="020B0502020104020203" pitchFamily="34" charset="0"/>
              </a:rPr>
              <a:t>a</a:t>
            </a:r>
            <a:r>
              <a:rPr lang="en-US" sz="2400" i="1" dirty="0">
                <a:latin typeface="Gill Sans MT" panose="020B0502020104020203" pitchFamily="34" charset="0"/>
              </a:rPr>
              <a:t>t</a:t>
            </a:r>
            <a:r>
              <a:rPr lang="en-DE" sz="2400" i="1" dirty="0" err="1">
                <a:latin typeface="Gill Sans MT" panose="020B0502020104020203" pitchFamily="34" charset="0"/>
              </a:rPr>
              <a:t>i</a:t>
            </a:r>
            <a:r>
              <a:rPr lang="en-US" sz="2400" i="1" dirty="0">
                <a:latin typeface="Gill Sans MT" panose="020B0502020104020203" pitchFamily="34" charset="0"/>
              </a:rPr>
              <a:t>o</a:t>
            </a:r>
            <a:r>
              <a:rPr lang="en-DE" sz="2400" i="1" dirty="0">
                <a:latin typeface="Gill Sans MT" panose="020B0502020104020203" pitchFamily="34" charset="0"/>
              </a:rPr>
              <a:t>n</a:t>
            </a:r>
            <a:r>
              <a:rPr lang="en-US" sz="2400" i="1" dirty="0">
                <a:latin typeface="Gill Sans MT" panose="020B0502020104020203" pitchFamily="34" charset="0"/>
              </a:rPr>
              <a:t>a</a:t>
            </a:r>
            <a:r>
              <a:rPr lang="en-DE" sz="2400" i="1" dirty="0">
                <a:latin typeface="Gill Sans MT" panose="020B0502020104020203" pitchFamily="34" charset="0"/>
              </a:rPr>
              <a:t>l </a:t>
            </a:r>
            <a:r>
              <a:rPr lang="en-US" sz="2400" i="1" dirty="0">
                <a:latin typeface="Gill Sans MT" panose="020B0502020104020203" pitchFamily="34" charset="0"/>
              </a:rPr>
              <a:t>c</a:t>
            </a:r>
            <a:r>
              <a:rPr lang="en-DE" sz="2400" i="1" dirty="0" err="1">
                <a:latin typeface="Gill Sans MT" panose="020B0502020104020203" pitchFamily="34" charset="0"/>
              </a:rPr>
              <a:t>i</a:t>
            </a:r>
            <a:r>
              <a:rPr lang="en-US" sz="2400" i="1" dirty="0">
                <a:latin typeface="Gill Sans MT" panose="020B0502020104020203" pitchFamily="34" charset="0"/>
              </a:rPr>
              <a:t>r</a:t>
            </a:r>
            <a:r>
              <a:rPr lang="en-DE" sz="2400" i="1" dirty="0">
                <a:latin typeface="Gill Sans MT" panose="020B0502020104020203" pitchFamily="34" charset="0"/>
              </a:rPr>
              <a:t>c</a:t>
            </a:r>
            <a:r>
              <a:rPr lang="en-US" sz="2400" i="1" dirty="0">
                <a:latin typeface="Gill Sans MT" panose="020B0502020104020203" pitchFamily="34" charset="0"/>
              </a:rPr>
              <a:t>u</a:t>
            </a:r>
            <a:r>
              <a:rPr lang="en-DE" sz="2400" i="1" dirty="0">
                <a:latin typeface="Gill Sans MT" panose="020B0502020104020203" pitchFamily="34" charset="0"/>
              </a:rPr>
              <a:t>m</a:t>
            </a:r>
            <a:r>
              <a:rPr lang="en-US" sz="2400" i="1" dirty="0">
                <a:latin typeface="Gill Sans MT" panose="020B0502020104020203" pitchFamily="34" charset="0"/>
              </a:rPr>
              <a:t>s</a:t>
            </a:r>
            <a:r>
              <a:rPr lang="en-DE" sz="2400" i="1" dirty="0">
                <a:latin typeface="Gill Sans MT" panose="020B0502020104020203" pitchFamily="34" charset="0"/>
              </a:rPr>
              <a:t>t</a:t>
            </a:r>
            <a:r>
              <a:rPr lang="en-US" sz="2400" i="1" dirty="0">
                <a:latin typeface="Gill Sans MT" panose="020B0502020104020203" pitchFamily="34" charset="0"/>
              </a:rPr>
              <a:t>a</a:t>
            </a:r>
            <a:r>
              <a:rPr lang="en-DE" sz="2400" i="1" dirty="0">
                <a:latin typeface="Gill Sans MT" panose="020B0502020104020203" pitchFamily="34" charset="0"/>
              </a:rPr>
              <a:t>n</a:t>
            </a:r>
            <a:r>
              <a:rPr lang="en-US" sz="2400" i="1" dirty="0">
                <a:latin typeface="Gill Sans MT" panose="020B0502020104020203" pitchFamily="34" charset="0"/>
              </a:rPr>
              <a:t>c</a:t>
            </a:r>
            <a:r>
              <a:rPr lang="en-DE" sz="2400" i="1" dirty="0">
                <a:latin typeface="Gill Sans MT" panose="020B0502020104020203" pitchFamily="34" charset="0"/>
              </a:rPr>
              <a:t>e</a:t>
            </a:r>
            <a:r>
              <a:rPr lang="en-US" sz="2400" i="1" dirty="0">
                <a:latin typeface="Gill Sans MT" panose="020B0502020104020203" pitchFamily="34" charset="0"/>
              </a:rPr>
              <a:t>s</a:t>
            </a:r>
            <a:r>
              <a:rPr lang="en-DE" sz="2400" i="1" dirty="0">
                <a:latin typeface="Gill Sans MT" panose="020B0502020104020203" pitchFamily="34" charset="0"/>
              </a:rPr>
              <a:t> </a:t>
            </a:r>
            <a:r>
              <a:rPr lang="en-US" sz="2400" i="1" dirty="0">
                <a:latin typeface="Gill Sans MT" panose="020B0502020104020203" pitchFamily="34" charset="0"/>
              </a:rPr>
              <a:t>a</a:t>
            </a:r>
            <a:r>
              <a:rPr lang="en-DE" sz="2400" i="1" dirty="0">
                <a:latin typeface="Gill Sans MT" panose="020B0502020104020203" pitchFamily="34" charset="0"/>
              </a:rPr>
              <a:t>n</a:t>
            </a:r>
            <a:r>
              <a:rPr lang="en-US" sz="2400" i="1" dirty="0">
                <a:latin typeface="Gill Sans MT" panose="020B0502020104020203" pitchFamily="34" charset="0"/>
              </a:rPr>
              <a:t>d</a:t>
            </a:r>
            <a:r>
              <a:rPr lang="en-DE" sz="2400" i="1" dirty="0">
                <a:latin typeface="Gill Sans MT" panose="020B0502020104020203" pitchFamily="34" charset="0"/>
              </a:rPr>
              <a:t> </a:t>
            </a:r>
            <a:r>
              <a:rPr lang="en-US" sz="2400" i="1" dirty="0">
                <a:latin typeface="Gill Sans MT" panose="020B0502020104020203" pitchFamily="34" charset="0"/>
              </a:rPr>
              <a:t>c</a:t>
            </a:r>
            <a:r>
              <a:rPr lang="en-DE" sz="2400" i="1" dirty="0">
                <a:latin typeface="Gill Sans MT" panose="020B0502020104020203" pitchFamily="34" charset="0"/>
              </a:rPr>
              <a:t>o</a:t>
            </a:r>
            <a:r>
              <a:rPr lang="en-US" sz="2400" i="1" dirty="0">
                <a:latin typeface="Gill Sans MT" panose="020B0502020104020203" pitchFamily="34" charset="0"/>
              </a:rPr>
              <a:t>n</a:t>
            </a:r>
            <a:r>
              <a:rPr lang="en-DE" sz="2400" i="1" dirty="0">
                <a:latin typeface="Gill Sans MT" panose="020B0502020104020203" pitchFamily="34" charset="0"/>
              </a:rPr>
              <a:t>t</a:t>
            </a:r>
            <a:r>
              <a:rPr lang="en-US" sz="2400" i="1" dirty="0">
                <a:latin typeface="Gill Sans MT" panose="020B0502020104020203" pitchFamily="34" charset="0"/>
              </a:rPr>
              <a:t>e</a:t>
            </a:r>
            <a:r>
              <a:rPr lang="en-DE" sz="2400" i="1" dirty="0">
                <a:latin typeface="Gill Sans MT" panose="020B0502020104020203" pitchFamily="34" charset="0"/>
              </a:rPr>
              <a:t>x</a:t>
            </a:r>
            <a:r>
              <a:rPr lang="en-US" sz="2400" i="1" dirty="0">
                <a:latin typeface="Gill Sans MT" panose="020B0502020104020203" pitchFamily="34" charset="0"/>
              </a:rPr>
              <a:t>t</a:t>
            </a:r>
            <a:r>
              <a:rPr lang="en-DE" sz="2400" i="1" dirty="0">
                <a:latin typeface="Gill Sans MT" panose="020B0502020104020203" pitchFamily="34" charset="0"/>
              </a:rPr>
              <a:t> </a:t>
            </a:r>
            <a:r>
              <a:rPr lang="en-US" sz="2400" i="1" dirty="0">
                <a:latin typeface="Gill Sans MT" panose="020B0502020104020203" pitchFamily="34" charset="0"/>
              </a:rPr>
              <a:t>u</a:t>
            </a:r>
            <a:r>
              <a:rPr lang="en-DE" sz="2400" i="1" dirty="0">
                <a:latin typeface="Gill Sans MT" panose="020B0502020104020203" pitchFamily="34" charset="0"/>
              </a:rPr>
              <a:t>n</a:t>
            </a:r>
            <a:r>
              <a:rPr lang="en-US" sz="2400" i="1" dirty="0">
                <a:latin typeface="Gill Sans MT" panose="020B0502020104020203" pitchFamily="34" charset="0"/>
              </a:rPr>
              <a:t>d</a:t>
            </a:r>
            <a:r>
              <a:rPr lang="en-DE" sz="2400" i="1" dirty="0">
                <a:latin typeface="Gill Sans MT" panose="020B0502020104020203" pitchFamily="34" charset="0"/>
              </a:rPr>
              <a:t>e</a:t>
            </a:r>
            <a:r>
              <a:rPr lang="en-US" sz="2400" i="1" dirty="0">
                <a:latin typeface="Gill Sans MT" panose="020B0502020104020203" pitchFamily="34" charset="0"/>
              </a:rPr>
              <a:t>r</a:t>
            </a:r>
            <a:r>
              <a:rPr lang="en-DE" sz="2400" i="1" dirty="0">
                <a:latin typeface="Gill Sans MT" panose="020B0502020104020203" pitchFamily="34" charset="0"/>
              </a:rPr>
              <a:t> </a:t>
            </a:r>
            <a:r>
              <a:rPr lang="en-US" sz="2400" i="1" dirty="0">
                <a:latin typeface="Gill Sans MT" panose="020B0502020104020203" pitchFamily="34" charset="0"/>
              </a:rPr>
              <a:t>t</a:t>
            </a:r>
            <a:r>
              <a:rPr lang="en-DE" sz="2400" i="1" dirty="0">
                <a:latin typeface="Gill Sans MT" panose="020B0502020104020203" pitchFamily="34" charset="0"/>
              </a:rPr>
              <a:t>h</a:t>
            </a:r>
            <a:r>
              <a:rPr lang="en-US" sz="2400" i="1" dirty="0">
                <a:latin typeface="Gill Sans MT" panose="020B0502020104020203" pitchFamily="34" charset="0"/>
              </a:rPr>
              <a:t>e</a:t>
            </a:r>
            <a:r>
              <a:rPr lang="en-DE" sz="2400" i="1" dirty="0">
                <a:latin typeface="Gill Sans MT" panose="020B0502020104020203" pitchFamily="34" charset="0"/>
              </a:rPr>
              <a:t> </a:t>
            </a:r>
            <a:r>
              <a:rPr lang="en-US" sz="2400" i="1" dirty="0">
                <a:latin typeface="Gill Sans MT" panose="020B0502020104020203" pitchFamily="34" charset="0"/>
              </a:rPr>
              <a:t>C</a:t>
            </a:r>
            <a:r>
              <a:rPr lang="en-DE" sz="2400" i="1" dirty="0">
                <a:latin typeface="Gill Sans MT" panose="020B0502020104020203" pitchFamily="34" charset="0"/>
              </a:rPr>
              <a:t>o</a:t>
            </a:r>
            <a:r>
              <a:rPr lang="en-US" sz="2400" i="1" dirty="0">
                <a:latin typeface="Gill Sans MT" panose="020B0502020104020203" pitchFamily="34" charset="0"/>
              </a:rPr>
              <a:t>n</a:t>
            </a:r>
            <a:r>
              <a:rPr lang="en-DE" sz="2400" i="1" dirty="0">
                <a:latin typeface="Gill Sans MT" panose="020B0502020104020203" pitchFamily="34" charset="0"/>
              </a:rPr>
              <a:t>s</a:t>
            </a:r>
            <a:r>
              <a:rPr lang="en-US" sz="2400" i="1" dirty="0">
                <a:latin typeface="Gill Sans MT" panose="020B0502020104020203" pitchFamily="34" charset="0"/>
              </a:rPr>
              <a:t>t</a:t>
            </a:r>
            <a:r>
              <a:rPr lang="en-DE" sz="2400" i="1" dirty="0" err="1">
                <a:latin typeface="Gill Sans MT" panose="020B0502020104020203" pitchFamily="34" charset="0"/>
              </a:rPr>
              <a:t>i</a:t>
            </a:r>
            <a:r>
              <a:rPr lang="en-US" sz="2400" i="1" dirty="0">
                <a:latin typeface="Gill Sans MT" panose="020B0502020104020203" pitchFamily="34" charset="0"/>
              </a:rPr>
              <a:t>t</a:t>
            </a:r>
            <a:r>
              <a:rPr lang="en-DE" sz="2400" i="1" dirty="0">
                <a:latin typeface="Gill Sans MT" panose="020B0502020104020203" pitchFamily="34" charset="0"/>
              </a:rPr>
              <a:t>u</a:t>
            </a:r>
            <a:r>
              <a:rPr lang="en-US" sz="2400" i="1" dirty="0">
                <a:latin typeface="Gill Sans MT" panose="020B0502020104020203" pitchFamily="34" charset="0"/>
              </a:rPr>
              <a:t>t</a:t>
            </a:r>
            <a:r>
              <a:rPr lang="en-DE" sz="2400" i="1" dirty="0">
                <a:latin typeface="Gill Sans MT" panose="020B0502020104020203" pitchFamily="34" charset="0"/>
              </a:rPr>
              <a:t>u</a:t>
            </a:r>
            <a:r>
              <a:rPr lang="en-US" sz="2400" i="1" dirty="0" err="1">
                <a:latin typeface="Gill Sans MT" panose="020B0502020104020203" pitchFamily="34" charset="0"/>
              </a:rPr>
              <a:t>i</a:t>
            </a:r>
            <a:r>
              <a:rPr lang="en-DE" sz="2400" i="1" dirty="0">
                <a:latin typeface="Gill Sans MT" panose="020B0502020104020203" pitchFamily="34" charset="0"/>
              </a:rPr>
              <a:t>o</a:t>
            </a:r>
            <a:r>
              <a:rPr lang="en-US" sz="2400" i="1" dirty="0">
                <a:latin typeface="Gill Sans MT" panose="020B0502020104020203" pitchFamily="34" charset="0"/>
              </a:rPr>
              <a:t>n</a:t>
            </a:r>
            <a:r>
              <a:rPr lang="en-DE" sz="2400" i="1" dirty="0">
                <a:latin typeface="Gill Sans MT" panose="020B0502020104020203" pitchFamily="34" charset="0"/>
              </a:rPr>
              <a:t> </a:t>
            </a:r>
            <a:r>
              <a:rPr lang="en-US" sz="2400" i="1" dirty="0">
                <a:latin typeface="Gill Sans MT" panose="020B0502020104020203" pitchFamily="34" charset="0"/>
              </a:rPr>
              <a:t>a</a:t>
            </a:r>
            <a:r>
              <a:rPr lang="en-DE" sz="2400" i="1" dirty="0">
                <a:latin typeface="Gill Sans MT" panose="020B0502020104020203" pitchFamily="34" charset="0"/>
              </a:rPr>
              <a:t>n</a:t>
            </a:r>
            <a:r>
              <a:rPr lang="en-US" sz="2400" i="1" dirty="0">
                <a:latin typeface="Gill Sans MT" panose="020B0502020104020203" pitchFamily="34" charset="0"/>
              </a:rPr>
              <a:t>d</a:t>
            </a:r>
            <a:r>
              <a:rPr lang="en-DE" sz="2400" i="1" dirty="0">
                <a:latin typeface="Gill Sans MT" panose="020B0502020104020203" pitchFamily="34" charset="0"/>
              </a:rPr>
              <a:t> </a:t>
            </a:r>
            <a:r>
              <a:rPr lang="en-US" sz="2400" i="1" dirty="0">
                <a:latin typeface="Gill Sans MT" panose="020B0502020104020203" pitchFamily="34" charset="0"/>
              </a:rPr>
              <a:t>a</a:t>
            </a:r>
            <a:r>
              <a:rPr lang="en-DE" sz="2400" i="1" dirty="0">
                <a:latin typeface="Gill Sans MT" panose="020B0502020104020203" pitchFamily="34" charset="0"/>
              </a:rPr>
              <a:t>p</a:t>
            </a:r>
            <a:r>
              <a:rPr lang="en-US" sz="2400" i="1" dirty="0">
                <a:latin typeface="Gill Sans MT" panose="020B0502020104020203" pitchFamily="34" charset="0"/>
              </a:rPr>
              <a:t>p</a:t>
            </a:r>
            <a:r>
              <a:rPr lang="en-DE" sz="2400" i="1" dirty="0">
                <a:latin typeface="Gill Sans MT" panose="020B0502020104020203" pitchFamily="34" charset="0"/>
              </a:rPr>
              <a:t>l</a:t>
            </a:r>
            <a:r>
              <a:rPr lang="en-US" sz="2400" i="1" dirty="0" err="1">
                <a:latin typeface="Gill Sans MT" panose="020B0502020104020203" pitchFamily="34" charset="0"/>
              </a:rPr>
              <a:t>i</a:t>
            </a:r>
            <a:r>
              <a:rPr lang="en-DE" sz="2400" i="1" dirty="0">
                <a:latin typeface="Gill Sans MT" panose="020B0502020104020203" pitchFamily="34" charset="0"/>
              </a:rPr>
              <a:t>c</a:t>
            </a:r>
            <a:r>
              <a:rPr lang="en-US" sz="2400" i="1" dirty="0">
                <a:latin typeface="Gill Sans MT" panose="020B0502020104020203" pitchFamily="34" charset="0"/>
              </a:rPr>
              <a:t>a</a:t>
            </a:r>
            <a:r>
              <a:rPr lang="en-DE" sz="2400" i="1" dirty="0">
                <a:latin typeface="Gill Sans MT" panose="020B0502020104020203" pitchFamily="34" charset="0"/>
              </a:rPr>
              <a:t>b</a:t>
            </a:r>
            <a:r>
              <a:rPr lang="en-US" sz="2400" i="1" dirty="0">
                <a:latin typeface="Gill Sans MT" panose="020B0502020104020203" pitchFamily="34" charset="0"/>
              </a:rPr>
              <a:t>l</a:t>
            </a:r>
            <a:r>
              <a:rPr lang="en-DE" sz="2400" i="1" dirty="0">
                <a:latin typeface="Gill Sans MT" panose="020B0502020104020203" pitchFamily="34" charset="0"/>
              </a:rPr>
              <a:t>e </a:t>
            </a:r>
            <a:r>
              <a:rPr lang="en-US" sz="2400" i="1" dirty="0">
                <a:latin typeface="Gill Sans MT" panose="020B0502020104020203" pitchFamily="34" charset="0"/>
              </a:rPr>
              <a:t>P</a:t>
            </a:r>
            <a:r>
              <a:rPr lang="en-DE" sz="2400" i="1" dirty="0">
                <a:latin typeface="Gill Sans MT" panose="020B0502020104020203" pitchFamily="34" charset="0"/>
              </a:rPr>
              <a:t>o</a:t>
            </a:r>
            <a:r>
              <a:rPr lang="en-US" sz="2400" i="1" dirty="0">
                <a:latin typeface="Gill Sans MT" panose="020B0502020104020203" pitchFamily="34" charset="0"/>
              </a:rPr>
              <a:t>l</a:t>
            </a:r>
            <a:r>
              <a:rPr lang="en-DE" sz="2400" i="1" dirty="0" err="1">
                <a:latin typeface="Gill Sans MT" panose="020B0502020104020203" pitchFamily="34" charset="0"/>
              </a:rPr>
              <a:t>i</a:t>
            </a:r>
            <a:r>
              <a:rPr lang="en-US" sz="2400" i="1" dirty="0">
                <a:latin typeface="Gill Sans MT" panose="020B0502020104020203" pitchFamily="34" charset="0"/>
              </a:rPr>
              <a:t>c</a:t>
            </a:r>
            <a:r>
              <a:rPr lang="en-DE" sz="2400" i="1" dirty="0">
                <a:latin typeface="Gill Sans MT" panose="020B0502020104020203" pitchFamily="34" charset="0"/>
              </a:rPr>
              <a:t>e</a:t>
            </a:r>
            <a:r>
              <a:rPr lang="en-US" sz="2400" i="1" dirty="0">
                <a:latin typeface="Gill Sans MT" panose="020B0502020104020203" pitchFamily="34" charset="0"/>
              </a:rPr>
              <a:t>s</a:t>
            </a:r>
            <a:r>
              <a:rPr lang="en-DE" sz="2400" i="1" dirty="0">
                <a:latin typeface="Gill Sans MT" panose="020B0502020104020203" pitchFamily="34" charset="0"/>
              </a:rPr>
              <a:t>, </a:t>
            </a:r>
            <a:r>
              <a:rPr lang="en-US" sz="2400" i="1" dirty="0">
                <a:latin typeface="Gill Sans MT" panose="020B0502020104020203" pitchFamily="34" charset="0"/>
              </a:rPr>
              <a:t>L</a:t>
            </a:r>
            <a:r>
              <a:rPr lang="en-DE" sz="2400" i="1" dirty="0">
                <a:latin typeface="Gill Sans MT" panose="020B0502020104020203" pitchFamily="34" charset="0"/>
              </a:rPr>
              <a:t>aws and Regulations (PLRs), can ensure that REDD+ actions and PAMs, contribute to the objectives of the national REDD+ Strategy</a:t>
            </a:r>
            <a:endParaRPr lang="en-US" sz="2400" i="1" dirty="0">
              <a:latin typeface="Gill Sans MT" panose="020B0502020104020203" pitchFamily="34" charset="0"/>
            </a:endParaRPr>
          </a:p>
        </p:txBody>
      </p:sp>
    </p:spTree>
    <p:extLst>
      <p:ext uri="{BB962C8B-B14F-4D97-AF65-F5344CB8AC3E}">
        <p14:creationId xmlns:p14="http://schemas.microsoft.com/office/powerpoint/2010/main" val="3249463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Lessons and Experiences on REDD+ safeguards from Africa">
            <a:hlinkClick r:id="" action="ppaction://media"/>
            <a:extLst>
              <a:ext uri="{FF2B5EF4-FFF2-40B4-BE49-F238E27FC236}">
                <a16:creationId xmlns:a16="http://schemas.microsoft.com/office/drawing/2014/main" id="{D1E98A72-8800-5427-23A2-DC373559A30F}"/>
              </a:ext>
            </a:extLst>
          </p:cNvPr>
          <p:cNvPicPr>
            <a:picLocks noRot="1" noChangeAspect="1"/>
          </p:cNvPicPr>
          <p:nvPr>
            <a:videoFile r:link="rId1"/>
            <p:custDataLst>
              <p:tags r:id="rId2"/>
            </p:custDataLst>
          </p:nvPr>
        </p:nvPicPr>
        <p:blipFill>
          <a:blip r:embed="rId4"/>
          <a:stretch>
            <a:fillRect/>
          </a:stretch>
        </p:blipFill>
        <p:spPr>
          <a:xfrm>
            <a:off x="1097280" y="604723"/>
            <a:ext cx="9485304" cy="5359197"/>
          </a:xfrm>
          <a:prstGeom prst="rect">
            <a:avLst/>
          </a:prstGeom>
        </p:spPr>
      </p:pic>
    </p:spTree>
    <p:extLst>
      <p:ext uri="{BB962C8B-B14F-4D97-AF65-F5344CB8AC3E}">
        <p14:creationId xmlns:p14="http://schemas.microsoft.com/office/powerpoint/2010/main" val="212105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encrypted-tbn2.gstatic.com/images?q=tbn:ANd9GcTrWt2rZ_fKrQEeKCd_glTEvN_5uDbumQhfAJXi1wMafBzBj55vWg"/>
          <p:cNvPicPr>
            <a:picLocks noChangeAspect="1" noChangeArrowheads="1"/>
          </p:cNvPicPr>
          <p:nvPr/>
        </p:nvPicPr>
        <p:blipFill>
          <a:blip r:embed="rId2"/>
          <a:srcRect/>
          <a:stretch>
            <a:fillRect/>
          </a:stretch>
        </p:blipFill>
        <p:spPr bwMode="auto">
          <a:xfrm>
            <a:off x="1391920" y="381179"/>
            <a:ext cx="8168640" cy="6095641"/>
          </a:xfrm>
          <a:prstGeom prst="rect">
            <a:avLst/>
          </a:prstGeom>
          <a:noFill/>
          <a:ln w="9525">
            <a:no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Content Placeholder 3"/>
          <p:cNvPicPr>
            <a:picLocks noGrp="1" noChangeAspect="1"/>
          </p:cNvPicPr>
          <p:nvPr>
            <p:ph idx="1"/>
          </p:nvPr>
        </p:nvPicPr>
        <p:blipFill>
          <a:blip r:embed="rId2"/>
          <a:stretch>
            <a:fillRect/>
          </a:stretch>
        </p:blipFill>
        <p:spPr>
          <a:xfrm>
            <a:off x="1560786" y="1024760"/>
            <a:ext cx="8953677" cy="4776950"/>
          </a:xfr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28DB694-786E-41BE-6C15-2C832C66793F}"/>
              </a:ext>
            </a:extLst>
          </p:cNvPr>
          <p:cNvSpPr txBox="1"/>
          <p:nvPr/>
        </p:nvSpPr>
        <p:spPr>
          <a:xfrm>
            <a:off x="1635824" y="285761"/>
            <a:ext cx="6097978" cy="537519"/>
          </a:xfrm>
          <a:prstGeom prst="rect">
            <a:avLst/>
          </a:prstGeom>
          <a:noFill/>
        </p:spPr>
        <p:txBody>
          <a:bodyPr wrap="square">
            <a:spAutoFit/>
          </a:bodyPr>
          <a:lstStyle/>
          <a:p>
            <a:pPr marL="274320" indent="-274320">
              <a:lnSpc>
                <a:spcPct val="107000"/>
              </a:lnSpc>
              <a:spcBef>
                <a:spcPts val="1200"/>
              </a:spcBef>
            </a:pPr>
            <a:r>
              <a:rPr lang="en-US" sz="28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Learning Objectives and Outcomes </a:t>
            </a:r>
            <a:endParaRPr lang="en-KE" sz="28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graphicFrame>
        <p:nvGraphicFramePr>
          <p:cNvPr id="4" name="Diagram 3">
            <a:extLst>
              <a:ext uri="{FF2B5EF4-FFF2-40B4-BE49-F238E27FC236}">
                <a16:creationId xmlns:a16="http://schemas.microsoft.com/office/drawing/2014/main" id="{2FD930B0-1FD0-8BA6-1283-D7031C038B12}"/>
              </a:ext>
            </a:extLst>
          </p:cNvPr>
          <p:cNvGraphicFramePr/>
          <p:nvPr>
            <p:extLst>
              <p:ext uri="{D42A27DB-BD31-4B8C-83A1-F6EECF244321}">
                <p14:modId xmlns:p14="http://schemas.microsoft.com/office/powerpoint/2010/main" val="352206363"/>
              </p:ext>
            </p:extLst>
          </p:nvPr>
        </p:nvGraphicFramePr>
        <p:xfrm>
          <a:off x="764902" y="1473201"/>
          <a:ext cx="10339978" cy="44057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19444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E0047-E6D1-4E64-BE0D-08F48862EC73}"/>
              </a:ext>
            </a:extLst>
          </p:cNvPr>
          <p:cNvSpPr>
            <a:spLocks noGrp="1"/>
          </p:cNvSpPr>
          <p:nvPr>
            <p:ph type="title"/>
          </p:nvPr>
        </p:nvSpPr>
        <p:spPr>
          <a:xfrm>
            <a:off x="365178" y="518160"/>
            <a:ext cx="10027920" cy="741681"/>
          </a:xfrm>
        </p:spPr>
        <p:txBody>
          <a:bodyPr>
            <a:noAutofit/>
          </a:bodyPr>
          <a:lstStyle/>
          <a:p>
            <a:r>
              <a:rPr lang="en-US" b="1" spc="-96" dirty="0">
                <a:latin typeface="Gill Sans MT" panose="020B0502020104020203" pitchFamily="34" charset="0"/>
              </a:rPr>
              <a:t>What are Safeguards?</a:t>
            </a:r>
          </a:p>
        </p:txBody>
      </p:sp>
      <p:sp>
        <p:nvSpPr>
          <p:cNvPr id="4" name="Content Placeholder 2">
            <a:extLst>
              <a:ext uri="{FF2B5EF4-FFF2-40B4-BE49-F238E27FC236}">
                <a16:creationId xmlns:a16="http://schemas.microsoft.com/office/drawing/2014/main" id="{2F99566B-CCC8-429F-8207-BB1E222903A2}"/>
              </a:ext>
            </a:extLst>
          </p:cNvPr>
          <p:cNvSpPr txBox="1">
            <a:spLocks/>
          </p:cNvSpPr>
          <p:nvPr/>
        </p:nvSpPr>
        <p:spPr>
          <a:xfrm>
            <a:off x="273738" y="1381761"/>
            <a:ext cx="10973382" cy="522659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002060"/>
                </a:solidFill>
                <a:effectLst/>
                <a:uLnTx/>
                <a:uFillTx/>
                <a:latin typeface="Gill Sans MT" panose="020B0502020104020203" pitchFamily="34" charset="0"/>
              </a:rPr>
              <a:t>Safeguards</a:t>
            </a:r>
            <a:r>
              <a:rPr kumimoji="0" lang="en-US" sz="3200" b="1" i="0" u="none" strike="noStrike" kern="1200" cap="none" spc="0" normalizeH="0" baseline="0" noProof="0" dirty="0">
                <a:ln>
                  <a:noFill/>
                </a:ln>
                <a:solidFill>
                  <a:schemeClr val="tx2"/>
                </a:solidFill>
                <a:effectLst/>
                <a:uLnTx/>
                <a:uFillTx/>
                <a:latin typeface="Gill Sans MT" panose="020B0502020104020203" pitchFamily="34" charset="0"/>
              </a:rPr>
              <a:t> </a:t>
            </a:r>
            <a:r>
              <a:rPr kumimoji="0" lang="en-US" sz="3200" b="0" i="0" u="none" strike="noStrike" kern="1200" cap="none" spc="0" normalizeH="0" baseline="0" noProof="0" dirty="0">
                <a:ln>
                  <a:noFill/>
                </a:ln>
                <a:effectLst/>
                <a:uLnTx/>
                <a:uFillTx/>
                <a:latin typeface="Gill Sans MT" panose="020B0502020104020203" pitchFamily="34" charset="0"/>
              </a:rPr>
              <a:t>are designed </a:t>
            </a:r>
            <a:r>
              <a:rPr kumimoji="0" lang="en-US" sz="3200" b="0" i="0" u="none" strike="noStrike" kern="1200" cap="none" spc="0" normalizeH="0" baseline="0" noProof="0" dirty="0">
                <a:ln>
                  <a:noFill/>
                </a:ln>
                <a:solidFill>
                  <a:schemeClr val="tx2"/>
                </a:solidFill>
                <a:effectLst/>
                <a:uLnTx/>
                <a:uFillTx/>
                <a:latin typeface="Gill Sans MT" panose="020B0502020104020203" pitchFamily="34" charset="0"/>
              </a:rPr>
              <a:t>to </a:t>
            </a:r>
            <a:r>
              <a:rPr kumimoji="0" lang="en-US" sz="3200" b="0" i="0" u="none" strike="noStrike" kern="1200" cap="none" spc="0" normalizeH="0" baseline="0" noProof="0" dirty="0">
                <a:ln>
                  <a:noFill/>
                </a:ln>
                <a:solidFill>
                  <a:srgbClr val="C00000"/>
                </a:solidFill>
                <a:effectLst/>
                <a:uLnTx/>
                <a:uFillTx/>
                <a:latin typeface="Gill Sans MT" panose="020B0502020104020203" pitchFamily="34" charset="0"/>
              </a:rPr>
              <a:t>manage risks, uphold human rights, and ensure </a:t>
            </a:r>
            <a:r>
              <a:rPr kumimoji="0" lang="en-US" sz="3200" b="0" i="0" u="none" strike="noStrike" kern="1200" cap="none" spc="0" normalizeH="0" baseline="0" noProof="0" dirty="0">
                <a:ln>
                  <a:noFill/>
                </a:ln>
                <a:effectLst/>
                <a:uLnTx/>
                <a:uFillTx/>
                <a:latin typeface="Gill Sans MT" panose="020B0502020104020203" pitchFamily="34" charset="0"/>
              </a:rPr>
              <a:t>conservation projects deliver better outcomes for </a:t>
            </a:r>
            <a:r>
              <a:rPr kumimoji="0" lang="en-US" sz="3200" i="0" u="none" strike="noStrike" kern="1200" cap="none" spc="0" normalizeH="0" baseline="0" noProof="0" dirty="0">
                <a:ln>
                  <a:noFill/>
                </a:ln>
                <a:solidFill>
                  <a:srgbClr val="C00000"/>
                </a:solidFill>
                <a:effectLst/>
                <a:uLnTx/>
                <a:uFillTx/>
                <a:latin typeface="Gill Sans MT" panose="020B0502020104020203" pitchFamily="34" charset="0"/>
              </a:rPr>
              <a:t>communities and nature</a:t>
            </a:r>
            <a:r>
              <a:rPr lang="en-US" sz="3200" dirty="0">
                <a:solidFill>
                  <a:srgbClr val="202124"/>
                </a:solidFill>
                <a:latin typeface="Gill Sans MT" panose="020B0502020104020203" pitchFamily="34" charset="0"/>
              </a:rPr>
              <a:t>.</a:t>
            </a:r>
            <a:endParaRPr lang="en-US" sz="3200" b="1" i="0" u="none" strike="noStrike" kern="1200" cap="none" spc="0" normalizeH="0" baseline="0" noProof="0" dirty="0">
              <a:ln>
                <a:noFill/>
              </a:ln>
              <a:solidFill>
                <a:srgbClr val="202124"/>
              </a:solidFill>
              <a:effectLst/>
              <a:uLnTx/>
              <a:uFillTx/>
              <a:latin typeface="Gill Sans MT" panose="020B0502020104020203" pitchFamily="34" charset="0"/>
              <a:cs typeface="arial" panose="020B0604020202020204" pitchFamily="34" charset="0"/>
            </a:endParaRPr>
          </a:p>
          <a:p>
            <a:pPr marL="0" marR="0" lvl="0" indent="0" algn="l" defTabSz="914400">
              <a:lnSpc>
                <a:spcPct val="150000"/>
              </a:lnSpc>
              <a:spcBef>
                <a:spcPts val="1000"/>
              </a:spcBef>
              <a:spcAft>
                <a:spcPts val="0"/>
              </a:spcAft>
              <a:buClrTx/>
              <a:buSzTx/>
              <a:buFont typeface="Arial" panose="020B0604020202020204" pitchFamily="34" charset="0"/>
              <a:buNone/>
              <a:tabLst/>
              <a:defRPr/>
            </a:pPr>
            <a:r>
              <a:rPr kumimoji="0" lang="en-US" sz="3200" b="1" i="0" u="none" strike="noStrike" kern="1200" cap="none" spc="0" normalizeH="0" baseline="0" noProof="0" dirty="0">
                <a:ln>
                  <a:noFill/>
                </a:ln>
                <a:solidFill>
                  <a:srgbClr val="002060"/>
                </a:solidFill>
                <a:effectLst/>
                <a:uLnTx/>
                <a:uFillTx/>
                <a:latin typeface="Gill Sans MT" panose="020B0502020104020203" pitchFamily="34" charset="0"/>
                <a:cs typeface="arial"/>
              </a:rPr>
              <a:t>A Safeguards system </a:t>
            </a:r>
            <a:r>
              <a:rPr kumimoji="0" lang="en-US" sz="3200" b="0" i="0" u="none" strike="noStrike" kern="1200" cap="none" spc="0" normalizeH="0" baseline="0" noProof="0" dirty="0">
                <a:ln>
                  <a:noFill/>
                </a:ln>
                <a:effectLst/>
                <a:uLnTx/>
                <a:uFillTx/>
                <a:latin typeface="Gill Sans MT" panose="020B0502020104020203" pitchFamily="34" charset="0"/>
                <a:cs typeface="arial"/>
              </a:rPr>
              <a:t>is a set of standards, policies, planning and </a:t>
            </a:r>
            <a:r>
              <a:rPr kumimoji="0" lang="en-US" sz="3600" b="0" i="0" u="none" strike="noStrike" kern="1200" cap="none" spc="0" normalizeH="0" baseline="0" noProof="0" dirty="0">
                <a:ln>
                  <a:noFill/>
                </a:ln>
                <a:effectLst/>
                <a:uLnTx/>
                <a:uFillTx/>
                <a:latin typeface="Gill Sans MT" panose="020B0502020104020203" pitchFamily="34" charset="0"/>
                <a:cs typeface="arial"/>
              </a:rPr>
              <a:t>implementation</a:t>
            </a:r>
            <a:r>
              <a:rPr kumimoji="0" lang="en-US" sz="3200" b="0" i="0" u="none" strike="noStrike" kern="1200" cap="none" spc="0" normalizeH="0" baseline="0" noProof="0" dirty="0">
                <a:ln>
                  <a:noFill/>
                </a:ln>
                <a:effectLst/>
                <a:uLnTx/>
                <a:uFillTx/>
                <a:latin typeface="Gill Sans MT" panose="020B0502020104020203" pitchFamily="34" charset="0"/>
                <a:cs typeface="arial"/>
              </a:rPr>
              <a:t> mechanisms, and compliance systems.</a:t>
            </a:r>
            <a:endParaRPr lang="en-US" sz="3200" b="0" i="0" u="none" strike="noStrike" kern="1200" cap="none" spc="0" normalizeH="0" baseline="0" noProof="0" dirty="0">
              <a:ln>
                <a:noFill/>
              </a:ln>
              <a:effectLst/>
              <a:uLnTx/>
              <a:uFillTx/>
              <a:latin typeface="Gill Sans MT" panose="020B0502020104020203" pitchFamily="34" charset="0"/>
              <a:cs typeface="arial"/>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0" i="0" u="none" strike="noStrike" kern="1200" cap="none" spc="0" normalizeH="0" baseline="0" noProof="0" dirty="0">
              <a:ln>
                <a:noFill/>
              </a:ln>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sz="3200" b="0" i="0" u="none" strike="noStrike" kern="1200" cap="none" spc="0" normalizeH="0" baseline="0" noProof="0" dirty="0">
              <a:ln>
                <a:noFill/>
              </a:ln>
              <a:solidFill>
                <a:srgbClr val="FF0000"/>
              </a:solidFill>
              <a:effectLst/>
              <a:uLnTx/>
              <a:uFillTx/>
              <a:latin typeface="Calibri" panose="020F0502020204030204"/>
              <a:cs typeface="Calibri" panose="020F0502020204030204"/>
            </a:endParaRPr>
          </a:p>
          <a:p>
            <a:pPr marL="457200" marR="0" lvl="1" indent="0" algn="l" defTabSz="914400" rtl="0" eaLnBrk="1" fontAlgn="auto" latinLnBrk="0" hangingPunct="1">
              <a:lnSpc>
                <a:spcPct val="90000"/>
              </a:lnSpc>
              <a:spcAft>
                <a:spcPts val="0"/>
              </a:spcAft>
              <a:buClrTx/>
              <a:buSzTx/>
              <a:buFont typeface="Arial" panose="020B0604020202020204" pitchFamily="34" charset="0"/>
              <a:buNone/>
              <a:tabLst/>
              <a:defRPr/>
            </a:pPr>
            <a:endParaRPr lang="en-US" sz="2800" b="0" i="0" u="none" strike="noStrike" kern="1200" cap="none" spc="0" normalizeH="0" baseline="0" noProof="0" dirty="0">
              <a:ln>
                <a:noFill/>
              </a:ln>
              <a:solidFill>
                <a:srgbClr val="FF0000"/>
              </a:solidFill>
              <a:effectLst/>
              <a:uLnTx/>
              <a:uFillTx/>
              <a:latin typeface="Calibri" panose="020F0502020204030204"/>
              <a:cs typeface="Calibri" panose="020F0502020204030204"/>
            </a:endParaRPr>
          </a:p>
        </p:txBody>
      </p:sp>
    </p:spTree>
    <p:extLst>
      <p:ext uri="{BB962C8B-B14F-4D97-AF65-F5344CB8AC3E}">
        <p14:creationId xmlns:p14="http://schemas.microsoft.com/office/powerpoint/2010/main" val="41171409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2A63B9-A607-9FC0-EBD6-89EDB2B2F6A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9130665" y="3429001"/>
            <a:ext cx="3149690" cy="3149690"/>
          </a:xfrm>
          <a:prstGeom prst="rect">
            <a:avLst/>
          </a:prstGeom>
        </p:spPr>
      </p:pic>
      <p:sp>
        <p:nvSpPr>
          <p:cNvPr id="11266" name="Shape 87">
            <a:extLst>
              <a:ext uri="{FF2B5EF4-FFF2-40B4-BE49-F238E27FC236}">
                <a16:creationId xmlns:a16="http://schemas.microsoft.com/office/drawing/2014/main" id="{46E992F3-D32F-AA28-7ADF-3B8800C45823}"/>
              </a:ext>
            </a:extLst>
          </p:cNvPr>
          <p:cNvSpPr txBox="1">
            <a:spLocks noGrp="1"/>
          </p:cNvSpPr>
          <p:nvPr>
            <p:ph type="title"/>
          </p:nvPr>
        </p:nvSpPr>
        <p:spPr bwMode="auto">
          <a:xfrm>
            <a:off x="328976" y="616043"/>
            <a:ext cx="7605984" cy="442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45700" bIns="45700" numCol="1" compatLnSpc="1">
            <a:prstTxWarp prst="textNoShape">
              <a:avLst/>
            </a:prstTxWarp>
            <a:noAutofit/>
          </a:bodyPr>
          <a:lstStyle/>
          <a:p>
            <a:pPr algn="ctr" eaLnBrk="1" hangingPunct="1">
              <a:spcBef>
                <a:spcPct val="0"/>
              </a:spcBef>
              <a:buClr>
                <a:srgbClr val="000000"/>
              </a:buClr>
              <a:buSzPct val="25000"/>
              <a:buFont typeface="Calibri" panose="020F0502020204030204" pitchFamily="34" charset="0"/>
              <a:buNone/>
            </a:pPr>
            <a:r>
              <a:rPr lang="en-US" altLang="en-US" sz="3600" b="1" dirty="0">
                <a:latin typeface="Gill Sans MT" panose="020B0502020104020203" pitchFamily="34" charset="0"/>
                <a:cs typeface="Arial" panose="020B0604020202020204" pitchFamily="34" charset="0"/>
                <a:sym typeface="Calibri" panose="020F0502020204030204" pitchFamily="34" charset="0"/>
              </a:rPr>
              <a:t>Introduction to Safeguards  </a:t>
            </a:r>
          </a:p>
        </p:txBody>
      </p:sp>
      <p:sp>
        <p:nvSpPr>
          <p:cNvPr id="88" name="Shape 88">
            <a:extLst>
              <a:ext uri="{FF2B5EF4-FFF2-40B4-BE49-F238E27FC236}">
                <a16:creationId xmlns:a16="http://schemas.microsoft.com/office/drawing/2014/main" id="{FACAFB29-AAF0-68D5-04C1-A5AC6B333410}"/>
              </a:ext>
            </a:extLst>
          </p:cNvPr>
          <p:cNvSpPr txBox="1">
            <a:spLocks noGrp="1"/>
          </p:cNvSpPr>
          <p:nvPr>
            <p:ph type="body" idx="1"/>
          </p:nvPr>
        </p:nvSpPr>
        <p:spPr>
          <a:xfrm>
            <a:off x="182880" y="1432560"/>
            <a:ext cx="9154160" cy="4592320"/>
          </a:xfrm>
        </p:spPr>
        <p:txBody>
          <a:bodyPr tIns="45700" bIns="45700">
            <a:noAutofit/>
          </a:bodyPr>
          <a:lstStyle/>
          <a:p>
            <a:pPr indent="-342900" eaLnBrk="1" fontAlgn="auto" hangingPunct="1">
              <a:spcBef>
                <a:spcPts val="0"/>
              </a:spcBef>
              <a:spcAft>
                <a:spcPts val="0"/>
              </a:spcAft>
              <a:buSzPct val="100000"/>
              <a:defRPr/>
            </a:pPr>
            <a:r>
              <a:rPr lang="en-US" sz="2400" dirty="0">
                <a:solidFill>
                  <a:schemeClr val="dk1"/>
                </a:solidFill>
                <a:latin typeface="Gill Sans MT" panose="020B0502020104020203" pitchFamily="34" charset="0"/>
                <a:ea typeface="Calibri"/>
                <a:cs typeface="Calibri"/>
                <a:sym typeface="Calibri"/>
              </a:rPr>
              <a:t>A measure taken to protect someone or something or to prevent something undesirable – </a:t>
            </a:r>
            <a:r>
              <a:rPr lang="en-US" sz="2400" b="1" dirty="0">
                <a:solidFill>
                  <a:schemeClr val="dk1"/>
                </a:solidFill>
                <a:latin typeface="Gill Sans MT" panose="020B0502020104020203" pitchFamily="34" charset="0"/>
                <a:ea typeface="Calibri"/>
                <a:cs typeface="Calibri"/>
                <a:sym typeface="Calibri"/>
              </a:rPr>
              <a:t>do no harm</a:t>
            </a:r>
            <a:r>
              <a:rPr lang="en-US" sz="2400" dirty="0">
                <a:solidFill>
                  <a:schemeClr val="dk1"/>
                </a:solidFill>
                <a:latin typeface="Gill Sans MT" panose="020B0502020104020203" pitchFamily="34" charset="0"/>
                <a:ea typeface="Calibri"/>
                <a:cs typeface="Calibri"/>
                <a:sym typeface="Calibri"/>
              </a:rPr>
              <a:t>  </a:t>
            </a:r>
          </a:p>
          <a:p>
            <a:pPr indent="-190500" eaLnBrk="1" fontAlgn="auto" hangingPunct="1">
              <a:spcBef>
                <a:spcPts val="480"/>
              </a:spcBef>
              <a:spcAft>
                <a:spcPts val="0"/>
              </a:spcAft>
              <a:buFont typeface="Arial"/>
              <a:buNone/>
              <a:defRPr/>
            </a:pPr>
            <a:endParaRPr sz="2400" dirty="0">
              <a:solidFill>
                <a:schemeClr val="dk1"/>
              </a:solidFill>
              <a:latin typeface="Gill Sans MT" panose="020B0502020104020203" pitchFamily="34" charset="0"/>
              <a:ea typeface="Calibri"/>
              <a:cs typeface="Calibri"/>
              <a:sym typeface="Calibri"/>
            </a:endParaRPr>
          </a:p>
          <a:p>
            <a:pPr indent="-342900" eaLnBrk="1" fontAlgn="auto" hangingPunct="1">
              <a:spcBef>
                <a:spcPts val="480"/>
              </a:spcBef>
              <a:spcAft>
                <a:spcPts val="0"/>
              </a:spcAft>
              <a:buSzPct val="100000"/>
              <a:defRPr/>
            </a:pPr>
            <a:r>
              <a:rPr lang="en-US" sz="2400" dirty="0">
                <a:solidFill>
                  <a:schemeClr val="dk1"/>
                </a:solidFill>
                <a:latin typeface="Gill Sans MT" panose="020B0502020104020203" pitchFamily="34" charset="0"/>
                <a:ea typeface="Calibri"/>
                <a:cs typeface="Calibri"/>
                <a:sym typeface="Calibri"/>
              </a:rPr>
              <a:t>Safeguards have a wide remit and can apply to projects, a set of projects or programmes, as well as act as policies</a:t>
            </a:r>
          </a:p>
          <a:p>
            <a:pPr indent="-190500" eaLnBrk="1" fontAlgn="auto" hangingPunct="1">
              <a:spcBef>
                <a:spcPts val="480"/>
              </a:spcBef>
              <a:spcAft>
                <a:spcPts val="0"/>
              </a:spcAft>
              <a:buFont typeface="Arial"/>
              <a:buNone/>
              <a:defRPr/>
            </a:pPr>
            <a:endParaRPr sz="2400" dirty="0">
              <a:solidFill>
                <a:schemeClr val="dk1"/>
              </a:solidFill>
              <a:latin typeface="Gill Sans MT" panose="020B0502020104020203" pitchFamily="34" charset="0"/>
              <a:ea typeface="Calibri"/>
              <a:cs typeface="Calibri"/>
              <a:sym typeface="Calibri"/>
            </a:endParaRPr>
          </a:p>
          <a:p>
            <a:pPr indent="-342900" eaLnBrk="1" fontAlgn="auto" hangingPunct="1">
              <a:spcBef>
                <a:spcPts val="480"/>
              </a:spcBef>
              <a:spcAft>
                <a:spcPts val="0"/>
              </a:spcAft>
              <a:buSzPct val="100000"/>
              <a:defRPr/>
            </a:pPr>
            <a:r>
              <a:rPr lang="en-US" sz="2400" dirty="0">
                <a:solidFill>
                  <a:schemeClr val="dk1"/>
                </a:solidFill>
                <a:latin typeface="Gill Sans MT" panose="020B0502020104020203" pitchFamily="34" charset="0"/>
                <a:ea typeface="Calibri"/>
                <a:cs typeface="Calibri"/>
                <a:sym typeface="Calibri"/>
              </a:rPr>
              <a:t>Safeguards differ from standards, which are ‘objectives to be achieved’ </a:t>
            </a:r>
          </a:p>
          <a:p>
            <a:pPr indent="-190500" eaLnBrk="1" fontAlgn="auto" hangingPunct="1">
              <a:spcBef>
                <a:spcPts val="480"/>
              </a:spcBef>
              <a:spcAft>
                <a:spcPts val="0"/>
              </a:spcAft>
              <a:buFont typeface="Arial"/>
              <a:buNone/>
              <a:defRPr/>
            </a:pPr>
            <a:endParaRPr sz="2400" dirty="0">
              <a:solidFill>
                <a:schemeClr val="dk1"/>
              </a:solidFill>
              <a:latin typeface="Gill Sans MT" panose="020B0502020104020203" pitchFamily="34" charset="0"/>
              <a:ea typeface="Calibri"/>
              <a:cs typeface="Calibri"/>
              <a:sym typeface="Calibri"/>
            </a:endParaRPr>
          </a:p>
          <a:p>
            <a:pPr indent="-342900" eaLnBrk="1" fontAlgn="auto" hangingPunct="1">
              <a:spcBef>
                <a:spcPts val="480"/>
              </a:spcBef>
              <a:spcAft>
                <a:spcPts val="0"/>
              </a:spcAft>
              <a:buSzPct val="100000"/>
              <a:defRPr/>
            </a:pPr>
            <a:r>
              <a:rPr lang="en-US" sz="2400" dirty="0">
                <a:solidFill>
                  <a:schemeClr val="dk1"/>
                </a:solidFill>
                <a:latin typeface="Gill Sans MT" panose="020B0502020104020203" pitchFamily="34" charset="0"/>
                <a:ea typeface="Calibri"/>
                <a:cs typeface="Calibri"/>
                <a:sym typeface="Calibri"/>
              </a:rPr>
              <a:t>UNFCCC REDD+ safeguards are atypical safeguards as they call for enhancement of benefits – </a:t>
            </a:r>
            <a:r>
              <a:rPr lang="en-US" sz="2400" b="1" dirty="0">
                <a:solidFill>
                  <a:schemeClr val="dk1"/>
                </a:solidFill>
                <a:latin typeface="Gill Sans MT" panose="020B0502020104020203" pitchFamily="34" charset="0"/>
                <a:ea typeface="Calibri"/>
                <a:cs typeface="Calibri"/>
                <a:sym typeface="Calibri"/>
              </a:rPr>
              <a:t>do good </a:t>
            </a:r>
            <a:r>
              <a:rPr lang="en-US" sz="2400" dirty="0">
                <a:solidFill>
                  <a:schemeClr val="dk1"/>
                </a:solidFill>
                <a:latin typeface="Gill Sans MT" panose="020B0502020104020203" pitchFamily="34" charset="0"/>
                <a:ea typeface="Calibri"/>
                <a:cs typeface="Calibri"/>
                <a:sym typeface="Calibri"/>
              </a:rPr>
              <a:t>  </a:t>
            </a:r>
          </a:p>
          <a:p>
            <a:pPr marL="18288" indent="-5588" eaLnBrk="1" fontAlgn="auto" hangingPunct="1">
              <a:spcBef>
                <a:spcPts val="480"/>
              </a:spcBef>
              <a:spcAft>
                <a:spcPts val="0"/>
              </a:spcAft>
              <a:buFont typeface="Arial"/>
              <a:buNone/>
              <a:defRPr/>
            </a:pPr>
            <a:endParaRPr sz="2400"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Shape 94">
            <a:extLst>
              <a:ext uri="{FF2B5EF4-FFF2-40B4-BE49-F238E27FC236}">
                <a16:creationId xmlns:a16="http://schemas.microsoft.com/office/drawing/2014/main" id="{041F526A-CEFB-7F35-7716-E0C21E41F123}"/>
              </a:ext>
            </a:extLst>
          </p:cNvPr>
          <p:cNvSpPr/>
          <p:nvPr/>
        </p:nvSpPr>
        <p:spPr>
          <a:xfrm>
            <a:off x="276860" y="571239"/>
            <a:ext cx="9144000" cy="584200"/>
          </a:xfrm>
          <a:prstGeom prst="rect">
            <a:avLst/>
          </a:prstGeom>
          <a:noFill/>
          <a:ln>
            <a:noFill/>
          </a:ln>
        </p:spPr>
        <p:txBody>
          <a:bodyPr lIns="91425" tIns="45700" rIns="91425" bIns="45700"/>
          <a:lstStyle/>
          <a:p>
            <a:pPr fontAlgn="auto">
              <a:spcBef>
                <a:spcPts val="0"/>
              </a:spcBef>
              <a:spcAft>
                <a:spcPts val="0"/>
              </a:spcAft>
              <a:buSzPct val="25000"/>
              <a:defRPr/>
            </a:pPr>
            <a:r>
              <a:rPr lang="en-US" sz="3200" b="1" kern="0" dirty="0">
                <a:solidFill>
                  <a:srgbClr val="000000"/>
                </a:solidFill>
                <a:latin typeface="Gill Sans MT" panose="020B0502020104020203" pitchFamily="34" charset="0"/>
                <a:ea typeface="Calibri"/>
                <a:cs typeface="Calibri"/>
                <a:sym typeface="Calibri"/>
                <a:rtl val="0"/>
              </a:rPr>
              <a:t>Why Apply Safeguards </a:t>
            </a:r>
            <a:r>
              <a:rPr lang="en-US" sz="3600" b="1" kern="0" dirty="0">
                <a:solidFill>
                  <a:srgbClr val="000000"/>
                </a:solidFill>
                <a:latin typeface="Gill Sans MT" panose="020B0502020104020203" pitchFamily="34" charset="0"/>
                <a:ea typeface="Calibri"/>
                <a:cs typeface="Calibri"/>
                <a:sym typeface="Calibri"/>
                <a:rtl val="0"/>
              </a:rPr>
              <a:t>to</a:t>
            </a:r>
            <a:r>
              <a:rPr lang="en-US" sz="3200" b="1" kern="0" dirty="0">
                <a:solidFill>
                  <a:srgbClr val="000000"/>
                </a:solidFill>
                <a:latin typeface="Gill Sans MT" panose="020B0502020104020203" pitchFamily="34" charset="0"/>
                <a:ea typeface="Calibri"/>
                <a:cs typeface="Calibri"/>
                <a:sym typeface="Calibri"/>
                <a:rtl val="0"/>
              </a:rPr>
              <a:t> REDD+?</a:t>
            </a:r>
          </a:p>
        </p:txBody>
      </p:sp>
      <p:pic>
        <p:nvPicPr>
          <p:cNvPr id="3" name="Picture 2">
            <a:extLst>
              <a:ext uri="{FF2B5EF4-FFF2-40B4-BE49-F238E27FC236}">
                <a16:creationId xmlns:a16="http://schemas.microsoft.com/office/drawing/2014/main" id="{0C125473-E9FD-9535-3595-79B7C1D44D50}"/>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158480" y="3604818"/>
            <a:ext cx="3726421" cy="2794816"/>
          </a:xfrm>
          <a:prstGeom prst="rect">
            <a:avLst/>
          </a:prstGeom>
        </p:spPr>
      </p:pic>
      <p:sp>
        <p:nvSpPr>
          <p:cNvPr id="4" name="TextBox 3">
            <a:extLst>
              <a:ext uri="{FF2B5EF4-FFF2-40B4-BE49-F238E27FC236}">
                <a16:creationId xmlns:a16="http://schemas.microsoft.com/office/drawing/2014/main" id="{E949EB08-71C9-1C46-9B27-B15E7FC1C207}"/>
              </a:ext>
            </a:extLst>
          </p:cNvPr>
          <p:cNvSpPr txBox="1"/>
          <p:nvPr/>
        </p:nvSpPr>
        <p:spPr>
          <a:xfrm>
            <a:off x="8158480" y="6627168"/>
            <a:ext cx="3667760" cy="230832"/>
          </a:xfrm>
          <a:prstGeom prst="rect">
            <a:avLst/>
          </a:prstGeom>
          <a:noFill/>
        </p:spPr>
        <p:txBody>
          <a:bodyPr wrap="square" rtlCol="0">
            <a:spAutoFit/>
          </a:bodyPr>
          <a:lstStyle/>
          <a:p>
            <a:r>
              <a:rPr lang="en-US" sz="900">
                <a:hlinkClick r:id="rId4" tooltip="https://en.permawiki.org/wiki/Canopy"/>
              </a:rPr>
              <a:t>This Photo</a:t>
            </a:r>
            <a:r>
              <a:rPr lang="en-US" sz="900"/>
              <a:t> by Unknown Author is licensed under </a:t>
            </a:r>
            <a:r>
              <a:rPr lang="en-US" sz="900">
                <a:hlinkClick r:id="rId5" tooltip="https://creativecommons.org/licenses/by-sa/3.0/"/>
              </a:rPr>
              <a:t>CC BY-SA</a:t>
            </a:r>
            <a:endParaRPr lang="en-US" sz="900"/>
          </a:p>
        </p:txBody>
      </p:sp>
      <p:sp>
        <p:nvSpPr>
          <p:cNvPr id="95" name="Shape 95">
            <a:extLst>
              <a:ext uri="{FF2B5EF4-FFF2-40B4-BE49-F238E27FC236}">
                <a16:creationId xmlns:a16="http://schemas.microsoft.com/office/drawing/2014/main" id="{F0F70C76-7B33-7A93-9C09-0A5CE9EBE702}"/>
              </a:ext>
            </a:extLst>
          </p:cNvPr>
          <p:cNvSpPr/>
          <p:nvPr/>
        </p:nvSpPr>
        <p:spPr>
          <a:xfrm>
            <a:off x="276860" y="1382972"/>
            <a:ext cx="9801860" cy="4316787"/>
          </a:xfrm>
          <a:prstGeom prst="rect">
            <a:avLst/>
          </a:prstGeom>
          <a:noFill/>
          <a:ln>
            <a:noFill/>
          </a:ln>
        </p:spPr>
        <p:txBody>
          <a:bodyPr lIns="91425" tIns="45700" rIns="91425" bIns="45700"/>
          <a:lstStyle/>
          <a:p>
            <a:pPr marL="342900" indent="-342900" fontAlgn="auto">
              <a:lnSpc>
                <a:spcPct val="150000"/>
              </a:lnSpc>
              <a:spcBef>
                <a:spcPts val="0"/>
              </a:spcBef>
              <a:spcAft>
                <a:spcPts val="0"/>
              </a:spcAft>
              <a:buClr>
                <a:srgbClr val="000000"/>
              </a:buClr>
              <a:buSzPct val="100000"/>
              <a:buFont typeface="Wingdings" panose="05000000000000000000" pitchFamily="2" charset="2"/>
              <a:buChar char="v"/>
              <a:defRPr/>
            </a:pPr>
            <a:r>
              <a:rPr lang="en-US" sz="2400" kern="0" dirty="0">
                <a:solidFill>
                  <a:srgbClr val="000000"/>
                </a:solidFill>
                <a:latin typeface="Gill Sans MT" panose="020B0502020104020203" pitchFamily="34" charset="0"/>
                <a:ea typeface="Calibri"/>
                <a:cs typeface="Calibri"/>
                <a:sym typeface="Calibri"/>
                <a:rtl val="0"/>
              </a:rPr>
              <a:t>Strengthens the quality and sustainability of REDD+ implementation </a:t>
            </a:r>
          </a:p>
          <a:p>
            <a:pPr marL="495300" indent="-342900" fontAlgn="auto">
              <a:lnSpc>
                <a:spcPct val="150000"/>
              </a:lnSpc>
              <a:spcBef>
                <a:spcPts val="0"/>
              </a:spcBef>
              <a:spcAft>
                <a:spcPts val="0"/>
              </a:spcAft>
              <a:buClr>
                <a:srgbClr val="000000"/>
              </a:buClr>
              <a:buFont typeface="Wingdings" panose="05000000000000000000" pitchFamily="2" charset="2"/>
              <a:buChar char="v"/>
              <a:defRPr/>
            </a:pPr>
            <a:endParaRPr sz="2400" kern="0" dirty="0">
              <a:solidFill>
                <a:srgbClr val="000000"/>
              </a:solidFill>
              <a:latin typeface="Gill Sans MT" panose="020B0502020104020203" pitchFamily="34" charset="0"/>
              <a:ea typeface="Calibri"/>
              <a:cs typeface="Calibri"/>
              <a:sym typeface="Calibri"/>
              <a:rtl val="0"/>
            </a:endParaRPr>
          </a:p>
          <a:p>
            <a:pPr marL="342900" indent="-342900" fontAlgn="auto">
              <a:lnSpc>
                <a:spcPct val="150000"/>
              </a:lnSpc>
              <a:spcBef>
                <a:spcPts val="0"/>
              </a:spcBef>
              <a:spcAft>
                <a:spcPts val="0"/>
              </a:spcAft>
              <a:buClr>
                <a:srgbClr val="000000"/>
              </a:buClr>
              <a:buSzPct val="100000"/>
              <a:buFont typeface="Wingdings" panose="05000000000000000000" pitchFamily="2" charset="2"/>
              <a:buChar char="v"/>
              <a:defRPr/>
            </a:pPr>
            <a:r>
              <a:rPr lang="en-US" sz="2400" kern="0" dirty="0">
                <a:solidFill>
                  <a:srgbClr val="000000"/>
                </a:solidFill>
                <a:latin typeface="Gill Sans MT" panose="020B0502020104020203" pitchFamily="34" charset="0"/>
                <a:ea typeface="Calibri"/>
                <a:cs typeface="Calibri"/>
                <a:sym typeface="Calibri"/>
                <a:rtl val="0"/>
              </a:rPr>
              <a:t>Contributes to broader national development goals </a:t>
            </a:r>
          </a:p>
          <a:p>
            <a:pPr marL="495300" indent="-342900" fontAlgn="auto">
              <a:lnSpc>
                <a:spcPct val="150000"/>
              </a:lnSpc>
              <a:spcBef>
                <a:spcPts val="0"/>
              </a:spcBef>
              <a:spcAft>
                <a:spcPts val="0"/>
              </a:spcAft>
              <a:buClr>
                <a:srgbClr val="000000"/>
              </a:buClr>
              <a:buFont typeface="Wingdings" panose="05000000000000000000" pitchFamily="2" charset="2"/>
              <a:buChar char="v"/>
              <a:defRPr/>
            </a:pPr>
            <a:endParaRPr sz="2400" kern="0" dirty="0">
              <a:solidFill>
                <a:srgbClr val="000000"/>
              </a:solidFill>
              <a:latin typeface="Gill Sans MT" panose="020B0502020104020203" pitchFamily="34" charset="0"/>
              <a:ea typeface="Calibri"/>
              <a:cs typeface="Calibri"/>
              <a:sym typeface="Calibri"/>
              <a:rtl val="0"/>
            </a:endParaRPr>
          </a:p>
          <a:p>
            <a:pPr marL="342900" indent="-342900" fontAlgn="auto">
              <a:lnSpc>
                <a:spcPct val="150000"/>
              </a:lnSpc>
              <a:spcBef>
                <a:spcPts val="0"/>
              </a:spcBef>
              <a:spcAft>
                <a:spcPts val="0"/>
              </a:spcAft>
              <a:buClr>
                <a:srgbClr val="000000"/>
              </a:buClr>
              <a:buSzPct val="100000"/>
              <a:buFont typeface="Wingdings" panose="05000000000000000000" pitchFamily="2" charset="2"/>
              <a:buChar char="v"/>
              <a:defRPr/>
            </a:pPr>
            <a:r>
              <a:rPr lang="en-US" sz="2400" kern="0" dirty="0">
                <a:solidFill>
                  <a:srgbClr val="000000"/>
                </a:solidFill>
                <a:latin typeface="Gill Sans MT" panose="020B0502020104020203" pitchFamily="34" charset="0"/>
                <a:ea typeface="Calibri"/>
                <a:cs typeface="Calibri"/>
                <a:sym typeface="Calibri"/>
                <a:rtl val="0"/>
              </a:rPr>
              <a:t>Ensures confidence that REDD+ is delivering benefits and avoiding/minimizing risks  </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5">
                                            <p:txEl>
                                              <p:pRg st="0" end="0"/>
                                            </p:txEl>
                                          </p:spTgt>
                                        </p:tgtEl>
                                        <p:attrNameLst>
                                          <p:attrName>style.visibility</p:attrName>
                                        </p:attrNameLst>
                                      </p:cBhvr>
                                      <p:to>
                                        <p:strVal val="visible"/>
                                      </p:to>
                                    </p:set>
                                    <p:animEffect transition="in" filter="fade">
                                      <p:cBhvr>
                                        <p:cTn id="7" dur="1000"/>
                                        <p:tgtEl>
                                          <p:spTgt spid="95">
                                            <p:txEl>
                                              <p:pRg st="0" end="0"/>
                                            </p:txEl>
                                          </p:spTgt>
                                        </p:tgtEl>
                                      </p:cBhvr>
                                    </p:animEffect>
                                    <p:anim calcmode="lin" valueType="num">
                                      <p:cBhvr>
                                        <p:cTn id="8" dur="1000" fill="hold"/>
                                        <p:tgtEl>
                                          <p:spTgt spid="9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5">
                                            <p:txEl>
                                              <p:pRg st="2" end="2"/>
                                            </p:txEl>
                                          </p:spTgt>
                                        </p:tgtEl>
                                        <p:attrNameLst>
                                          <p:attrName>style.visibility</p:attrName>
                                        </p:attrNameLst>
                                      </p:cBhvr>
                                      <p:to>
                                        <p:strVal val="visible"/>
                                      </p:to>
                                    </p:set>
                                    <p:animEffect transition="in" filter="fade">
                                      <p:cBhvr>
                                        <p:cTn id="14" dur="1000"/>
                                        <p:tgtEl>
                                          <p:spTgt spid="95">
                                            <p:txEl>
                                              <p:pRg st="2" end="2"/>
                                            </p:txEl>
                                          </p:spTgt>
                                        </p:tgtEl>
                                      </p:cBhvr>
                                    </p:animEffect>
                                    <p:anim calcmode="lin" valueType="num">
                                      <p:cBhvr>
                                        <p:cTn id="15" dur="1000" fill="hold"/>
                                        <p:tgtEl>
                                          <p:spTgt spid="9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9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5">
                                            <p:txEl>
                                              <p:pRg st="4" end="4"/>
                                            </p:txEl>
                                          </p:spTgt>
                                        </p:tgtEl>
                                        <p:attrNameLst>
                                          <p:attrName>style.visibility</p:attrName>
                                        </p:attrNameLst>
                                      </p:cBhvr>
                                      <p:to>
                                        <p:strVal val="visible"/>
                                      </p:to>
                                    </p:set>
                                    <p:animEffect transition="in" filter="fade">
                                      <p:cBhvr>
                                        <p:cTn id="21" dur="1000"/>
                                        <p:tgtEl>
                                          <p:spTgt spid="95">
                                            <p:txEl>
                                              <p:pRg st="4" end="4"/>
                                            </p:txEl>
                                          </p:spTgt>
                                        </p:tgtEl>
                                      </p:cBhvr>
                                    </p:animEffect>
                                    <p:anim calcmode="lin" valueType="num">
                                      <p:cBhvr>
                                        <p:cTn id="22" dur="1000" fill="hold"/>
                                        <p:tgtEl>
                                          <p:spTgt spid="9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9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6F11DD8-4D24-0679-5DEE-D6CE7146F8F5}"/>
              </a:ext>
            </a:extLst>
          </p:cNvPr>
          <p:cNvGraphicFramePr>
            <a:graphicFrameLocks noGrp="1"/>
          </p:cNvGraphicFramePr>
          <p:nvPr>
            <p:extLst>
              <p:ext uri="{D42A27DB-BD31-4B8C-83A1-F6EECF244321}">
                <p14:modId xmlns:p14="http://schemas.microsoft.com/office/powerpoint/2010/main" val="2198982031"/>
              </p:ext>
            </p:extLst>
          </p:nvPr>
        </p:nvGraphicFramePr>
        <p:xfrm>
          <a:off x="152400" y="0"/>
          <a:ext cx="11805920" cy="6854871"/>
        </p:xfrm>
        <a:graphic>
          <a:graphicData uri="http://schemas.openxmlformats.org/drawingml/2006/table">
            <a:tbl>
              <a:tblPr firstRow="1" firstCol="1" bandRow="1">
                <a:tableStyleId>{00A15C55-8517-42AA-B614-E9B94910E393}</a:tableStyleId>
              </a:tblPr>
              <a:tblGrid>
                <a:gridCol w="2084714">
                  <a:extLst>
                    <a:ext uri="{9D8B030D-6E8A-4147-A177-3AD203B41FA5}">
                      <a16:colId xmlns:a16="http://schemas.microsoft.com/office/drawing/2014/main" val="1490180182"/>
                    </a:ext>
                  </a:extLst>
                </a:gridCol>
                <a:gridCol w="5808690">
                  <a:extLst>
                    <a:ext uri="{9D8B030D-6E8A-4147-A177-3AD203B41FA5}">
                      <a16:colId xmlns:a16="http://schemas.microsoft.com/office/drawing/2014/main" val="129665108"/>
                    </a:ext>
                  </a:extLst>
                </a:gridCol>
                <a:gridCol w="3912516">
                  <a:extLst>
                    <a:ext uri="{9D8B030D-6E8A-4147-A177-3AD203B41FA5}">
                      <a16:colId xmlns:a16="http://schemas.microsoft.com/office/drawing/2014/main" val="1923551345"/>
                    </a:ext>
                  </a:extLst>
                </a:gridCol>
              </a:tblGrid>
              <a:tr h="497311">
                <a:tc>
                  <a:txBody>
                    <a:bodyPr/>
                    <a:lstStyle/>
                    <a:p>
                      <a:pPr>
                        <a:lnSpc>
                          <a:spcPct val="115000"/>
                        </a:lnSpc>
                        <a:spcBef>
                          <a:spcPts val="600"/>
                        </a:spcBef>
                        <a:spcAft>
                          <a:spcPts val="600"/>
                        </a:spcAft>
                      </a:pPr>
                      <a:r>
                        <a:rPr lang="en-US" sz="1300" kern="100" dirty="0">
                          <a:solidFill>
                            <a:schemeClr val="tx1"/>
                          </a:solidFill>
                          <a:effectLst/>
                          <a:latin typeface="Gill Sans MT" panose="020B0502020104020203" pitchFamily="34" charset="0"/>
                        </a:rPr>
                        <a:t> </a:t>
                      </a:r>
                      <a:endParaRPr lang="en-KE" sz="1300" kern="1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36711" marR="36711" marT="0" marB="0"/>
                </a:tc>
                <a:tc>
                  <a:txBody>
                    <a:bodyPr/>
                    <a:lstStyle/>
                    <a:p>
                      <a:pPr>
                        <a:lnSpc>
                          <a:spcPct val="115000"/>
                        </a:lnSpc>
                        <a:spcBef>
                          <a:spcPts val="600"/>
                        </a:spcBef>
                        <a:spcAft>
                          <a:spcPts val="600"/>
                        </a:spcAft>
                      </a:pPr>
                      <a:r>
                        <a:rPr lang="en-US" sz="1300" kern="100" dirty="0">
                          <a:solidFill>
                            <a:schemeClr val="tx1"/>
                          </a:solidFill>
                          <a:effectLst/>
                          <a:latin typeface="Gill Sans MT" panose="020B0502020104020203" pitchFamily="34" charset="0"/>
                        </a:rPr>
                        <a:t>Risks</a:t>
                      </a:r>
                      <a:endParaRPr lang="en-KE" sz="1300" kern="1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36711" marR="36711" marT="0" marB="0"/>
                </a:tc>
                <a:tc>
                  <a:txBody>
                    <a:bodyPr/>
                    <a:lstStyle/>
                    <a:p>
                      <a:pPr>
                        <a:lnSpc>
                          <a:spcPct val="115000"/>
                        </a:lnSpc>
                        <a:spcBef>
                          <a:spcPts val="600"/>
                        </a:spcBef>
                        <a:spcAft>
                          <a:spcPts val="600"/>
                        </a:spcAft>
                      </a:pPr>
                      <a:r>
                        <a:rPr lang="en-US" sz="1300" kern="100" dirty="0">
                          <a:solidFill>
                            <a:schemeClr val="tx1"/>
                          </a:solidFill>
                          <a:effectLst/>
                          <a:latin typeface="Gill Sans MT" panose="020B0502020104020203" pitchFamily="34" charset="0"/>
                        </a:rPr>
                        <a:t>Benefits</a:t>
                      </a:r>
                      <a:endParaRPr lang="en-KE" sz="1300" kern="1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36711" marR="36711" marT="0" marB="0"/>
                </a:tc>
                <a:extLst>
                  <a:ext uri="{0D108BD9-81ED-4DB2-BD59-A6C34878D82A}">
                    <a16:rowId xmlns:a16="http://schemas.microsoft.com/office/drawing/2014/main" val="2658643363"/>
                  </a:ext>
                </a:extLst>
              </a:tr>
              <a:tr h="3973770">
                <a:tc>
                  <a:txBody>
                    <a:bodyPr/>
                    <a:lstStyle/>
                    <a:p>
                      <a:pPr>
                        <a:lnSpc>
                          <a:spcPct val="115000"/>
                        </a:lnSpc>
                        <a:spcBef>
                          <a:spcPts val="600"/>
                        </a:spcBef>
                        <a:spcAft>
                          <a:spcPts val="600"/>
                        </a:spcAft>
                      </a:pPr>
                      <a:r>
                        <a:rPr lang="en-US" sz="1300" kern="100" dirty="0">
                          <a:solidFill>
                            <a:schemeClr val="tx1"/>
                          </a:solidFill>
                          <a:effectLst/>
                          <a:latin typeface="Gill Sans MT" panose="020B0502020104020203" pitchFamily="34" charset="0"/>
                        </a:rPr>
                        <a:t>Social</a:t>
                      </a:r>
                      <a:endParaRPr lang="en-KE" sz="1300" kern="1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36711" marR="36711" marT="0" marB="0"/>
                </a:tc>
                <a:tc>
                  <a:txBody>
                    <a:bodyPr/>
                    <a:lstStyle/>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Contested land/resource rights</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Contested Carbon rights</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Inequitable sharing of benefits </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Social exclusion and elite benefit capture)</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Exclusion of indigenous peoples and local communities from decision making </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Displacement/relocation of indigenous</a:t>
                      </a:r>
                      <a:br>
                        <a:rPr lang="en-US" sz="1300" kern="100" dirty="0">
                          <a:solidFill>
                            <a:schemeClr val="tx1"/>
                          </a:solidFill>
                          <a:effectLst/>
                          <a:latin typeface="Gill Sans MT" panose="020B0502020104020203" pitchFamily="34" charset="0"/>
                        </a:rPr>
                      </a:br>
                      <a:r>
                        <a:rPr lang="en-US" sz="1300" kern="100" dirty="0">
                          <a:solidFill>
                            <a:schemeClr val="tx1"/>
                          </a:solidFill>
                          <a:effectLst/>
                          <a:latin typeface="Gill Sans MT" panose="020B0502020104020203" pitchFamily="34" charset="0"/>
                        </a:rPr>
                        <a:t>peoples from their customary or traditional territories</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Loss of access, use, tenure, and ownership</a:t>
                      </a:r>
                      <a:br>
                        <a:rPr lang="en-US" sz="1300" kern="100" dirty="0">
                          <a:solidFill>
                            <a:schemeClr val="tx1"/>
                          </a:solidFill>
                          <a:effectLst/>
                          <a:latin typeface="Gill Sans MT" panose="020B0502020104020203" pitchFamily="34" charset="0"/>
                        </a:rPr>
                      </a:br>
                      <a:r>
                        <a:rPr lang="en-US" sz="1300" kern="100" dirty="0">
                          <a:solidFill>
                            <a:schemeClr val="tx1"/>
                          </a:solidFill>
                          <a:effectLst/>
                          <a:latin typeface="Gill Sans MT" panose="020B0502020104020203" pitchFamily="34" charset="0"/>
                        </a:rPr>
                        <a:t>rights over land and resources</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 Loss of livelihoods and reduced livelihood</a:t>
                      </a:r>
                      <a:br>
                        <a:rPr lang="en-US" sz="1300" kern="100" dirty="0">
                          <a:solidFill>
                            <a:schemeClr val="tx1"/>
                          </a:solidFill>
                          <a:effectLst/>
                          <a:latin typeface="Gill Sans MT" panose="020B0502020104020203" pitchFamily="34" charset="0"/>
                        </a:rPr>
                      </a:br>
                      <a:r>
                        <a:rPr lang="en-US" sz="1300" kern="100" dirty="0">
                          <a:solidFill>
                            <a:schemeClr val="tx1"/>
                          </a:solidFill>
                          <a:effectLst/>
                          <a:latin typeface="Gill Sans MT" panose="020B0502020104020203" pitchFamily="34" charset="0"/>
                        </a:rPr>
                        <a:t>security (increased vulnerability</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 Loss of traditional cultures and knowledge</a:t>
                      </a:r>
                      <a:endParaRPr lang="en-KE" sz="1300" kern="1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36711" marR="36711" marT="0" marB="0"/>
                </a:tc>
                <a:tc>
                  <a:txBody>
                    <a:bodyPr/>
                    <a:lstStyle/>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Clarified/secured resource and tenure rights</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More sustainable rural livelihoods </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Pro-poor rural development</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Improved forest and natural resource governance</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 Improved human rights for forest-dependent</a:t>
                      </a:r>
                      <a:br>
                        <a:rPr lang="en-US" sz="1300" kern="100" dirty="0">
                          <a:solidFill>
                            <a:schemeClr val="tx1"/>
                          </a:solidFill>
                          <a:effectLst/>
                          <a:latin typeface="Gill Sans MT" panose="020B0502020104020203" pitchFamily="34" charset="0"/>
                        </a:rPr>
                      </a:br>
                      <a:r>
                        <a:rPr lang="en-US" sz="1300" kern="100" dirty="0">
                          <a:solidFill>
                            <a:schemeClr val="tx1"/>
                          </a:solidFill>
                          <a:effectLst/>
                          <a:latin typeface="Gill Sans MT" panose="020B0502020104020203" pitchFamily="34" charset="0"/>
                        </a:rPr>
                        <a:t>communities</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Climate change adaptation</a:t>
                      </a:r>
                      <a:endParaRPr lang="en-KE" sz="1300" kern="1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36711" marR="36711" marT="0" marB="0"/>
                </a:tc>
                <a:extLst>
                  <a:ext uri="{0D108BD9-81ED-4DB2-BD59-A6C34878D82A}">
                    <a16:rowId xmlns:a16="http://schemas.microsoft.com/office/drawing/2014/main" val="60155262"/>
                  </a:ext>
                </a:extLst>
              </a:tr>
              <a:tr h="2275159">
                <a:tc>
                  <a:txBody>
                    <a:bodyPr/>
                    <a:lstStyle/>
                    <a:p>
                      <a:pPr>
                        <a:lnSpc>
                          <a:spcPct val="115000"/>
                        </a:lnSpc>
                        <a:spcBef>
                          <a:spcPts val="600"/>
                        </a:spcBef>
                        <a:spcAft>
                          <a:spcPts val="600"/>
                        </a:spcAft>
                      </a:pPr>
                      <a:r>
                        <a:rPr lang="en-US" sz="1300" kern="100" dirty="0">
                          <a:solidFill>
                            <a:schemeClr val="tx1"/>
                          </a:solidFill>
                          <a:effectLst/>
                          <a:latin typeface="Gill Sans MT" panose="020B0502020104020203" pitchFamily="34" charset="0"/>
                        </a:rPr>
                        <a:t>Environmental</a:t>
                      </a:r>
                      <a:endParaRPr lang="en-KE" sz="1300" kern="100" dirty="0">
                        <a:solidFill>
                          <a:schemeClr val="tx1"/>
                        </a:solidFill>
                        <a:effectLst/>
                        <a:latin typeface="Gill Sans MT" panose="020B0502020104020203" pitchFamily="34" charset="0"/>
                      </a:endParaRPr>
                    </a:p>
                    <a:p>
                      <a:pPr>
                        <a:lnSpc>
                          <a:spcPct val="107000"/>
                        </a:lnSpc>
                        <a:spcAft>
                          <a:spcPts val="800"/>
                        </a:spcAft>
                      </a:pPr>
                      <a:r>
                        <a:rPr lang="en-US" sz="1300" kern="100" dirty="0">
                          <a:solidFill>
                            <a:schemeClr val="tx1"/>
                          </a:solidFill>
                          <a:effectLst/>
                          <a:latin typeface="Gill Sans MT" panose="020B0502020104020203" pitchFamily="34" charset="0"/>
                        </a:rPr>
                        <a:t> </a:t>
                      </a:r>
                      <a:endParaRPr lang="en-KE" sz="1300" kern="100" dirty="0">
                        <a:solidFill>
                          <a:schemeClr val="tx1"/>
                        </a:solidFill>
                        <a:effectLst/>
                        <a:latin typeface="Gill Sans MT" panose="020B0502020104020203" pitchFamily="34" charset="0"/>
                      </a:endParaRPr>
                    </a:p>
                    <a:p>
                      <a:pPr>
                        <a:lnSpc>
                          <a:spcPct val="107000"/>
                        </a:lnSpc>
                        <a:spcAft>
                          <a:spcPts val="800"/>
                        </a:spcAft>
                      </a:pPr>
                      <a:r>
                        <a:rPr lang="en-US" sz="1300" kern="100" dirty="0">
                          <a:solidFill>
                            <a:schemeClr val="tx1"/>
                          </a:solidFill>
                          <a:effectLst/>
                          <a:latin typeface="Gill Sans MT" panose="020B0502020104020203" pitchFamily="34" charset="0"/>
                        </a:rPr>
                        <a:t> </a:t>
                      </a:r>
                      <a:endParaRPr lang="en-KE" sz="1300" kern="100" dirty="0">
                        <a:solidFill>
                          <a:schemeClr val="tx1"/>
                        </a:solidFill>
                        <a:effectLst/>
                        <a:latin typeface="Gill Sans MT" panose="020B0502020104020203" pitchFamily="34" charset="0"/>
                      </a:endParaRPr>
                    </a:p>
                    <a:p>
                      <a:pPr>
                        <a:lnSpc>
                          <a:spcPct val="107000"/>
                        </a:lnSpc>
                        <a:spcAft>
                          <a:spcPts val="800"/>
                        </a:spcAft>
                      </a:pPr>
                      <a:r>
                        <a:rPr lang="en-US" sz="1300" kern="100" dirty="0">
                          <a:solidFill>
                            <a:schemeClr val="tx1"/>
                          </a:solidFill>
                          <a:effectLst/>
                          <a:latin typeface="Gill Sans MT" panose="020B0502020104020203" pitchFamily="34" charset="0"/>
                        </a:rPr>
                        <a:t> </a:t>
                      </a:r>
                      <a:endParaRPr lang="en-KE" sz="1300" kern="100" dirty="0">
                        <a:solidFill>
                          <a:schemeClr val="tx1"/>
                        </a:solidFill>
                        <a:effectLst/>
                        <a:latin typeface="Gill Sans MT" panose="020B0502020104020203" pitchFamily="34" charset="0"/>
                      </a:endParaRPr>
                    </a:p>
                    <a:p>
                      <a:pPr>
                        <a:lnSpc>
                          <a:spcPct val="107000"/>
                        </a:lnSpc>
                        <a:spcAft>
                          <a:spcPts val="800"/>
                        </a:spcAft>
                      </a:pPr>
                      <a:r>
                        <a:rPr lang="en-US" sz="1300" kern="100" dirty="0">
                          <a:solidFill>
                            <a:schemeClr val="tx1"/>
                          </a:solidFill>
                          <a:effectLst/>
                          <a:latin typeface="Gill Sans MT" panose="020B0502020104020203" pitchFamily="34" charset="0"/>
                        </a:rPr>
                        <a:t> </a:t>
                      </a:r>
                      <a:endParaRPr lang="en-KE" sz="1300" kern="100" dirty="0">
                        <a:solidFill>
                          <a:schemeClr val="tx1"/>
                        </a:solidFill>
                        <a:effectLst/>
                        <a:latin typeface="Gill Sans MT" panose="020B0502020104020203" pitchFamily="34" charset="0"/>
                      </a:endParaRPr>
                    </a:p>
                    <a:p>
                      <a:pPr>
                        <a:lnSpc>
                          <a:spcPct val="107000"/>
                        </a:lnSpc>
                        <a:spcAft>
                          <a:spcPts val="800"/>
                        </a:spcAft>
                      </a:pPr>
                      <a:r>
                        <a:rPr lang="en-US" sz="1300" kern="100" dirty="0">
                          <a:solidFill>
                            <a:schemeClr val="tx1"/>
                          </a:solidFill>
                          <a:effectLst/>
                          <a:latin typeface="Gill Sans MT" panose="020B0502020104020203" pitchFamily="34" charset="0"/>
                        </a:rPr>
                        <a:t> </a:t>
                      </a:r>
                      <a:endParaRPr lang="en-KE" sz="1300" kern="100" dirty="0">
                        <a:solidFill>
                          <a:schemeClr val="tx1"/>
                        </a:solidFill>
                        <a:effectLst/>
                        <a:latin typeface="Gill Sans MT" panose="020B0502020104020203" pitchFamily="34" charset="0"/>
                      </a:endParaRPr>
                    </a:p>
                    <a:p>
                      <a:pPr>
                        <a:lnSpc>
                          <a:spcPct val="107000"/>
                        </a:lnSpc>
                        <a:spcAft>
                          <a:spcPts val="800"/>
                        </a:spcAft>
                      </a:pPr>
                      <a:r>
                        <a:rPr lang="en-US" sz="1300" kern="100" dirty="0">
                          <a:solidFill>
                            <a:schemeClr val="tx1"/>
                          </a:solidFill>
                          <a:effectLst/>
                          <a:latin typeface="Gill Sans MT" panose="020B0502020104020203" pitchFamily="34" charset="0"/>
                        </a:rPr>
                        <a:t> </a:t>
                      </a:r>
                      <a:endParaRPr lang="en-KE" sz="1300" kern="100" dirty="0">
                        <a:solidFill>
                          <a:schemeClr val="tx1"/>
                        </a:solidFill>
                        <a:effectLst/>
                        <a:latin typeface="Gill Sans MT" panose="020B0502020104020203" pitchFamily="34" charset="0"/>
                      </a:endParaRPr>
                    </a:p>
                    <a:p>
                      <a:pPr algn="ctr">
                        <a:lnSpc>
                          <a:spcPct val="107000"/>
                        </a:lnSpc>
                        <a:spcAft>
                          <a:spcPts val="800"/>
                        </a:spcAft>
                      </a:pPr>
                      <a:r>
                        <a:rPr lang="en-US" sz="1300" kern="100" dirty="0">
                          <a:solidFill>
                            <a:schemeClr val="tx1"/>
                          </a:solidFill>
                          <a:effectLst/>
                          <a:latin typeface="Gill Sans MT" panose="020B0502020104020203" pitchFamily="34" charset="0"/>
                        </a:rPr>
                        <a:t> </a:t>
                      </a:r>
                      <a:endParaRPr lang="en-KE" sz="1300" kern="1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36711" marR="36711" marT="0" marB="0"/>
                </a:tc>
                <a:tc>
                  <a:txBody>
                    <a:bodyPr/>
                    <a:lstStyle/>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Replacement of natural forest with plantations (loss of biodiversity)</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Agricultural intensification and erosion of non-forest biodiversity</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Loss of ecological linkages and creation of ecosystem disturbances and imbalances due to land/resource use changes motivated by carbon stock values of forests</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Disturbance or loss of natural ecological</a:t>
                      </a:r>
                      <a:br>
                        <a:rPr lang="en-US" sz="1300" kern="100" dirty="0">
                          <a:solidFill>
                            <a:schemeClr val="tx1"/>
                          </a:solidFill>
                          <a:effectLst/>
                          <a:latin typeface="Gill Sans MT" panose="020B0502020104020203" pitchFamily="34" charset="0"/>
                        </a:rPr>
                      </a:br>
                      <a:r>
                        <a:rPr lang="en-US" sz="1300" kern="100" dirty="0">
                          <a:solidFill>
                            <a:schemeClr val="tx1"/>
                          </a:solidFill>
                          <a:effectLst/>
                          <a:latin typeface="Gill Sans MT" panose="020B0502020104020203" pitchFamily="34" charset="0"/>
                        </a:rPr>
                        <a:t>functions and services due to the afforestation of non-forest ecosystems of high biodiversity value or importance for landscape connectivity</a:t>
                      </a:r>
                      <a:endParaRPr lang="en-KE" sz="1300" kern="1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36711" marR="36711" marT="0" marB="0"/>
                </a:tc>
                <a:tc>
                  <a:txBody>
                    <a:bodyPr/>
                    <a:lstStyle/>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Restoration, maintenance or enhancement of biodiversity and ecosystem services </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More resilient forest landscapes contributing to climate change adaptation</a:t>
                      </a:r>
                      <a:endParaRPr lang="en-KE" sz="1300" kern="100" dirty="0">
                        <a:solidFill>
                          <a:schemeClr val="tx1"/>
                        </a:solidFill>
                        <a:effectLst/>
                        <a:latin typeface="Gill Sans MT" panose="020B0502020104020203" pitchFamily="34" charset="0"/>
                      </a:endParaRPr>
                    </a:p>
                    <a:p>
                      <a:pPr marL="342900" lvl="0" indent="-342900">
                        <a:lnSpc>
                          <a:spcPct val="115000"/>
                        </a:lnSpc>
                        <a:spcBef>
                          <a:spcPts val="600"/>
                        </a:spcBef>
                        <a:spcAft>
                          <a:spcPts val="600"/>
                        </a:spcAft>
                        <a:buFont typeface="Symbol" panose="05050102010706020507" pitchFamily="18" charset="2"/>
                        <a:buChar char=""/>
                      </a:pPr>
                      <a:r>
                        <a:rPr lang="en-US" sz="1300" kern="100" dirty="0">
                          <a:solidFill>
                            <a:schemeClr val="tx1"/>
                          </a:solidFill>
                          <a:effectLst/>
                          <a:latin typeface="Gill Sans MT" panose="020B0502020104020203" pitchFamily="34" charset="0"/>
                        </a:rPr>
                        <a:t>Enhanced ecosystem services (such as coastal or watershed protection, increased soil fertility)</a:t>
                      </a:r>
                      <a:endParaRPr lang="en-KE" sz="1300" kern="100" dirty="0">
                        <a:solidFill>
                          <a:schemeClr val="tx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36711" marR="36711" marT="0" marB="0"/>
                </a:tc>
                <a:extLst>
                  <a:ext uri="{0D108BD9-81ED-4DB2-BD59-A6C34878D82A}">
                    <a16:rowId xmlns:a16="http://schemas.microsoft.com/office/drawing/2014/main" val="2264406834"/>
                  </a:ext>
                </a:extLst>
              </a:tr>
            </a:tbl>
          </a:graphicData>
        </a:graphic>
      </p:graphicFrame>
    </p:spTree>
    <p:extLst>
      <p:ext uri="{BB962C8B-B14F-4D97-AF65-F5344CB8AC3E}">
        <p14:creationId xmlns:p14="http://schemas.microsoft.com/office/powerpoint/2010/main" val="148905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97312-E693-BA49-9489-6ED20B700B23}"/>
              </a:ext>
            </a:extLst>
          </p:cNvPr>
          <p:cNvSpPr>
            <a:spLocks noGrp="1"/>
          </p:cNvSpPr>
          <p:nvPr>
            <p:ph type="title"/>
          </p:nvPr>
        </p:nvSpPr>
        <p:spPr>
          <a:xfrm>
            <a:off x="71120" y="152586"/>
            <a:ext cx="10909300" cy="1304608"/>
          </a:xfrm>
        </p:spPr>
        <p:txBody>
          <a:bodyPr>
            <a:noAutofit/>
          </a:bodyPr>
          <a:lstStyle/>
          <a:p>
            <a:r>
              <a:rPr lang="en-KE" sz="3600" b="1" cap="all" spc="-96" dirty="0">
                <a:latin typeface="Gill Sans MT" panose="020B0502020104020203" pitchFamily="34" charset="0"/>
              </a:rPr>
              <a:t>EXAMPLE OF SAFEGUARDS</a:t>
            </a:r>
          </a:p>
        </p:txBody>
      </p:sp>
      <p:sp>
        <p:nvSpPr>
          <p:cNvPr id="3" name="Content Placeholder 2">
            <a:extLst>
              <a:ext uri="{FF2B5EF4-FFF2-40B4-BE49-F238E27FC236}">
                <a16:creationId xmlns:a16="http://schemas.microsoft.com/office/drawing/2014/main" id="{6BE93495-C5D7-364F-B8CA-7D62D7528040}"/>
              </a:ext>
            </a:extLst>
          </p:cNvPr>
          <p:cNvSpPr>
            <a:spLocks noGrp="1"/>
          </p:cNvSpPr>
          <p:nvPr>
            <p:ph idx="1"/>
          </p:nvPr>
        </p:nvSpPr>
        <p:spPr>
          <a:xfrm>
            <a:off x="193040" y="1290320"/>
            <a:ext cx="7131685" cy="5415094"/>
          </a:xfrm>
        </p:spPr>
        <p:txBody>
          <a:bodyPr>
            <a:normAutofit/>
          </a:bodyPr>
          <a:lstStyle/>
          <a:p>
            <a:r>
              <a:rPr lang="en-US" sz="2400" b="1" dirty="0">
                <a:solidFill>
                  <a:srgbClr val="00B050"/>
                </a:solidFill>
                <a:latin typeface="Gill Sans MT" panose="020B0502020104020203" pitchFamily="34" charset="0"/>
              </a:rPr>
              <a:t>Environmental Safeguards</a:t>
            </a:r>
          </a:p>
          <a:p>
            <a:pPr lvl="1"/>
            <a:r>
              <a:rPr lang="en-US" dirty="0">
                <a:latin typeface="Gill Sans MT" panose="020B0502020104020203" pitchFamily="34" charset="0"/>
              </a:rPr>
              <a:t>Biodiversity conservation, sustainable natural resource management, pollution prevention and abatement, pesticide use and greenhouse gas emissions</a:t>
            </a:r>
          </a:p>
          <a:p>
            <a:pPr marL="457200" lvl="1" indent="0">
              <a:buNone/>
            </a:pPr>
            <a:endParaRPr lang="en-US" dirty="0">
              <a:latin typeface="Gill Sans MT" panose="020B0502020104020203" pitchFamily="34" charset="0"/>
            </a:endParaRPr>
          </a:p>
          <a:p>
            <a:r>
              <a:rPr lang="en-US" sz="2400" b="1" dirty="0">
                <a:solidFill>
                  <a:srgbClr val="00B050"/>
                </a:solidFill>
                <a:latin typeface="Gill Sans MT" panose="020B0502020104020203" pitchFamily="34" charset="0"/>
              </a:rPr>
              <a:t>Social Safeguards</a:t>
            </a:r>
          </a:p>
          <a:p>
            <a:pPr lvl="1"/>
            <a:r>
              <a:rPr lang="en-US" dirty="0">
                <a:latin typeface="Gill Sans MT" panose="020B0502020104020203" pitchFamily="34" charset="0"/>
              </a:rPr>
              <a:t>Stakeholder Engagement</a:t>
            </a:r>
          </a:p>
          <a:p>
            <a:pPr lvl="1"/>
            <a:r>
              <a:rPr lang="en-US" dirty="0">
                <a:latin typeface="Gill Sans MT" panose="020B0502020104020203" pitchFamily="34" charset="0"/>
              </a:rPr>
              <a:t>Benefit Sharing</a:t>
            </a:r>
          </a:p>
          <a:p>
            <a:pPr lvl="1"/>
            <a:r>
              <a:rPr lang="en-US" dirty="0">
                <a:latin typeface="Gill Sans MT" panose="020B0502020104020203" pitchFamily="34" charset="0"/>
              </a:rPr>
              <a:t>Grievance Redress Mechanism</a:t>
            </a:r>
          </a:p>
          <a:p>
            <a:pPr lvl="1"/>
            <a:r>
              <a:rPr lang="en-US" dirty="0">
                <a:latin typeface="Gill Sans MT" panose="020B0502020104020203" pitchFamily="34" charset="0"/>
              </a:rPr>
              <a:t>Gender Responsive Approaches</a:t>
            </a:r>
          </a:p>
          <a:p>
            <a:pPr lvl="1"/>
            <a:r>
              <a:rPr lang="en-US" dirty="0">
                <a:latin typeface="Gill Sans MT" panose="020B0502020104020203" pitchFamily="34" charset="0"/>
              </a:rPr>
              <a:t>Access restrictions</a:t>
            </a:r>
            <a:endParaRPr lang="en-KE" dirty="0"/>
          </a:p>
        </p:txBody>
      </p:sp>
      <p:pic>
        <p:nvPicPr>
          <p:cNvPr id="7" name="Picture 6">
            <a:extLst>
              <a:ext uri="{FF2B5EF4-FFF2-40B4-BE49-F238E27FC236}">
                <a16:creationId xmlns:a16="http://schemas.microsoft.com/office/drawing/2014/main" id="{295B9F13-85B1-43D5-ABDC-E93C930C2776}"/>
              </a:ext>
            </a:extLst>
          </p:cNvPr>
          <p:cNvPicPr>
            <a:picLocks noChangeAspect="1"/>
          </p:cNvPicPr>
          <p:nvPr/>
        </p:nvPicPr>
        <p:blipFill>
          <a:blip r:embed="rId2"/>
          <a:stretch>
            <a:fillRect/>
          </a:stretch>
        </p:blipFill>
        <p:spPr>
          <a:xfrm>
            <a:off x="7545726" y="0"/>
            <a:ext cx="4646274" cy="6858000"/>
          </a:xfrm>
          <a:prstGeom prst="rect">
            <a:avLst/>
          </a:prstGeom>
        </p:spPr>
      </p:pic>
    </p:spTree>
    <p:extLst>
      <p:ext uri="{BB962C8B-B14F-4D97-AF65-F5344CB8AC3E}">
        <p14:creationId xmlns:p14="http://schemas.microsoft.com/office/powerpoint/2010/main" val="922577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4AD35-2FC3-DB4C-3DF4-D97FD07B293F}"/>
              </a:ext>
            </a:extLst>
          </p:cNvPr>
          <p:cNvSpPr>
            <a:spLocks noGrp="1"/>
          </p:cNvSpPr>
          <p:nvPr>
            <p:ph type="title"/>
          </p:nvPr>
        </p:nvSpPr>
        <p:spPr>
          <a:xfrm>
            <a:off x="279400" y="365125"/>
            <a:ext cx="8234680" cy="457835"/>
          </a:xfrm>
        </p:spPr>
        <p:txBody>
          <a:bodyPr>
            <a:normAutofit fontScale="90000"/>
          </a:bodyPr>
          <a:lstStyle/>
          <a:p>
            <a:r>
              <a:rPr lang="en-US" sz="4400" dirty="0">
                <a:latin typeface="Gill Sans MT" panose="020B0502020104020203" pitchFamily="34" charset="0"/>
              </a:rPr>
              <a:t>Five</a:t>
            </a:r>
            <a:r>
              <a:rPr lang="en-US" sz="4400" b="0" i="0" u="none" strike="noStrike" baseline="0" dirty="0">
                <a:latin typeface="Gill Sans MT" panose="020B0502020104020203" pitchFamily="34" charset="0"/>
              </a:rPr>
              <a:t> Key </a:t>
            </a:r>
            <a:r>
              <a:rPr lang="en-US" dirty="0">
                <a:latin typeface="Gill Sans MT" panose="020B0502020104020203" pitchFamily="34" charset="0"/>
              </a:rPr>
              <a:t>S</a:t>
            </a:r>
            <a:r>
              <a:rPr lang="en-US" sz="4400" b="0" i="0" u="none" strike="noStrike" baseline="0" dirty="0">
                <a:latin typeface="Gill Sans MT" panose="020B0502020104020203" pitchFamily="34" charset="0"/>
              </a:rPr>
              <a:t>afeguard Elements</a:t>
            </a:r>
            <a:endParaRPr lang="en-US" dirty="0"/>
          </a:p>
        </p:txBody>
      </p:sp>
      <p:sp>
        <p:nvSpPr>
          <p:cNvPr id="3" name="Content Placeholder 2">
            <a:extLst>
              <a:ext uri="{FF2B5EF4-FFF2-40B4-BE49-F238E27FC236}">
                <a16:creationId xmlns:a16="http://schemas.microsoft.com/office/drawing/2014/main" id="{07ED2654-553E-E732-41B9-2680D57AB429}"/>
              </a:ext>
            </a:extLst>
          </p:cNvPr>
          <p:cNvSpPr>
            <a:spLocks noGrp="1"/>
          </p:cNvSpPr>
          <p:nvPr>
            <p:ph idx="1"/>
          </p:nvPr>
        </p:nvSpPr>
        <p:spPr>
          <a:xfrm>
            <a:off x="111760" y="904240"/>
            <a:ext cx="11836400" cy="5770880"/>
          </a:xfrm>
        </p:spPr>
        <p:txBody>
          <a:bodyPr>
            <a:noAutofit/>
          </a:bodyPr>
          <a:lstStyle/>
          <a:p>
            <a:pPr algn="l">
              <a:lnSpc>
                <a:spcPct val="100000"/>
              </a:lnSpc>
            </a:pPr>
            <a:r>
              <a:rPr lang="en-US" sz="2400" b="1" i="0" u="none" strike="noStrike" baseline="0" dirty="0">
                <a:latin typeface="Gill Sans MT" panose="020B0502020104020203" pitchFamily="34" charset="0"/>
              </a:rPr>
              <a:t>Stakeholder engagement</a:t>
            </a:r>
            <a:r>
              <a:rPr lang="en-US" sz="2400" b="0" i="0" u="none" strike="noStrike" baseline="0" dirty="0">
                <a:latin typeface="Gill Sans MT" panose="020B0502020104020203" pitchFamily="34" charset="0"/>
              </a:rPr>
              <a:t>: requires countries to ensure full and effective participation of relevant stakeholders, in particular Indigenous Peoples and local communities</a:t>
            </a:r>
          </a:p>
          <a:p>
            <a:pPr algn="l">
              <a:lnSpc>
                <a:spcPct val="100000"/>
              </a:lnSpc>
            </a:pPr>
            <a:r>
              <a:rPr lang="en-US" sz="2400" b="1" i="0" u="none" strike="noStrike" baseline="0" dirty="0">
                <a:latin typeface="Gill Sans MT" panose="020B0502020104020203" pitchFamily="34" charset="0"/>
              </a:rPr>
              <a:t>Grievance and Redress mechanisms (GRM): </a:t>
            </a:r>
            <a:r>
              <a:rPr lang="en-US" sz="2400" b="0" i="0" u="none" strike="noStrike" baseline="0" dirty="0">
                <a:latin typeface="Gill Sans MT" panose="020B0502020104020203" pitchFamily="34" charset="0"/>
              </a:rPr>
              <a:t>is a process for receiving, recording and facilitating resolution of queries and grievances from affected communities or stakeholders related to REDD+ activities, policies or programs at the level of the community or country</a:t>
            </a:r>
          </a:p>
          <a:p>
            <a:pPr algn="l">
              <a:lnSpc>
                <a:spcPct val="100000"/>
              </a:lnSpc>
            </a:pPr>
            <a:r>
              <a:rPr lang="en-US" sz="2400" b="1" i="0" u="none" strike="noStrike" baseline="0" dirty="0">
                <a:latin typeface="Gill Sans MT" panose="020B0502020104020203" pitchFamily="34" charset="0"/>
              </a:rPr>
              <a:t>Access restrictions and Free, Prior and Informed Consent (FPIC</a:t>
            </a:r>
            <a:r>
              <a:rPr lang="en-US" sz="2400" b="0" i="0" u="none" strike="noStrike" baseline="0" dirty="0">
                <a:latin typeface="Gill Sans MT" panose="020B0502020104020203" pitchFamily="34" charset="0"/>
              </a:rPr>
              <a:t>): leads to restriction of access to resources that a community relied on or use. This could result in loss of livelihood, culture, identity, social cohesion, spiritual practice among others that depend on access to natural resources</a:t>
            </a:r>
          </a:p>
          <a:p>
            <a:pPr algn="l">
              <a:lnSpc>
                <a:spcPct val="100000"/>
              </a:lnSpc>
            </a:pPr>
            <a:r>
              <a:rPr lang="en-US" sz="2400" b="1" i="0" u="none" strike="noStrike" baseline="0" dirty="0">
                <a:latin typeface="Gill Sans MT" panose="020B0502020104020203" pitchFamily="34" charset="0"/>
              </a:rPr>
              <a:t>Benefit sharing: </a:t>
            </a:r>
            <a:r>
              <a:rPr lang="en-US" sz="2400" b="0" i="0" u="none" strike="noStrike" baseline="0" dirty="0">
                <a:latin typeface="Gill Sans MT" panose="020B0502020104020203" pitchFamily="34" charset="0"/>
              </a:rPr>
              <a:t>refers to the distribution of both the monetary and the non-monetary benefits generated through the implementation of REDD+ projects</a:t>
            </a:r>
          </a:p>
          <a:p>
            <a:pPr algn="l">
              <a:lnSpc>
                <a:spcPct val="100000"/>
              </a:lnSpc>
            </a:pPr>
            <a:r>
              <a:rPr lang="en-US" sz="2400" b="0" i="0" u="none" strike="noStrike" baseline="0" dirty="0">
                <a:latin typeface="Gill Sans MT" panose="020B0502020104020203" pitchFamily="34" charset="0"/>
              </a:rPr>
              <a:t> </a:t>
            </a:r>
            <a:r>
              <a:rPr lang="en-US" sz="2400" b="1" i="0" u="none" strike="noStrike" baseline="0" dirty="0">
                <a:latin typeface="Gill Sans MT" panose="020B0502020104020203" pitchFamily="34" charset="0"/>
              </a:rPr>
              <a:t>Gender responsive approaches</a:t>
            </a:r>
            <a:r>
              <a:rPr lang="en-US" sz="2400" b="0" i="0" u="none" strike="noStrike" baseline="0" dirty="0">
                <a:latin typeface="Gill Sans MT" panose="020B0502020104020203" pitchFamily="34" charset="0"/>
              </a:rPr>
              <a:t>: Inclusion of women and men equally and recognition of gendered differences in use and knowledge of forests</a:t>
            </a:r>
            <a:endParaRPr lang="en-US" sz="2400" dirty="0">
              <a:latin typeface="Gill Sans MT" panose="020B0502020104020203" pitchFamily="34" charset="0"/>
            </a:endParaRPr>
          </a:p>
        </p:txBody>
      </p:sp>
    </p:spTree>
    <p:extLst>
      <p:ext uri="{BB962C8B-B14F-4D97-AF65-F5344CB8AC3E}">
        <p14:creationId xmlns:p14="http://schemas.microsoft.com/office/powerpoint/2010/main" val="38552345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0A231E7B_24C5_4E97_A0FA_71F813C80C47&quot;,&quot;SourceFullName&quot;:&quot;https://www.youtube.com/embed/tZ1-j4m3kfk?feature=oembed&quot;,&quot;LastUpdate&quot;:&quot;2023-09-10 9:18 PM&quot;,&quot;UpdatedBy&quot;:&quot;Bessy&quot;,&quot;IsLinked&quot;:false,&quot;IsBrokenLink&quot;:false,&quot;Type&quot;:2}"/>
</p:tagLst>
</file>

<file path=ppt/tags/tag2.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C91B0324_C5A6_4903_9358_C6C3D80AC030&quot;,&quot;SourceFullName&quot;:&quot;https://www.youtube.com/embed/HB6jzxDDn5U?feature=oembed&quot;,&quot;LastUpdate&quot;:&quot;2023-09-10 9:28 PM&quot;,&quot;UpdatedBy&quot;:&quot;Bessy&quot;,&quot;IsLinked&quot;:false,&quot;IsBrokenLink&quot;:false,&quot;Type&quot;:2}"/>
</p:tagLst>
</file>

<file path=ppt/tags/tag3.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49A68315_9643_414A_BF5C_B2A4D4ED8289&quot;,&quot;SourceFullName&quot;:&quot;https://www.youtube.com/embed/StHojcgX5dA?feature=oembed&quot;,&quot;LastUpdate&quot;:&quot;2023-09-10 10:20 PM&quot;,&quot;UpdatedBy&quot;:&quot;Bessy&quot;,&quot;IsLinked&quot;:false,&quot;IsBrokenLink&quot;:false,&quot;Type&quot;:2}"/>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DE3EB36D04241B9302A2ACAB3BEC7" ma:contentTypeVersion="15" ma:contentTypeDescription="Create a new document." ma:contentTypeScope="" ma:versionID="ee1e3ab321708bcaf500e31bd25fadd2">
  <xsd:schema xmlns:xsd="http://www.w3.org/2001/XMLSchema" xmlns:xs="http://www.w3.org/2001/XMLSchema" xmlns:p="http://schemas.microsoft.com/office/2006/metadata/properties" xmlns:ns2="357cb8d2-d70d-4ed0-bd68-1b5f5690e4a6" xmlns:ns3="277f556e-02b4-43bd-b094-a8ebc4009bed" targetNamespace="http://schemas.microsoft.com/office/2006/metadata/properties" ma:root="true" ma:fieldsID="fd977da54cfa57a5b57f51af2f5a2c24" ns2:_="" ns3:_="">
    <xsd:import namespace="357cb8d2-d70d-4ed0-bd68-1b5f5690e4a6"/>
    <xsd:import namespace="277f556e-02b4-43bd-b094-a8ebc4009b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2:MediaServiceObjectDetectorVersions" minOccurs="0"/>
                <xsd:element ref="ns2:MediaServiceGenerationTime" minOccurs="0"/>
                <xsd:element ref="ns2:MediaServiceEventHashCode"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7cb8d2-d70d-4ed0-bd68-1b5f5690e4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d17aa33-7277-4207-9add-0662151dba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7f556e-02b4-43bd-b094-a8ebc4009b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7cb8d2-d70d-4ed0-bd68-1b5f5690e4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6F89835-56AF-43D5-85AB-6E405E602886}"/>
</file>

<file path=customXml/itemProps2.xml><?xml version="1.0" encoding="utf-8"?>
<ds:datastoreItem xmlns:ds="http://schemas.openxmlformats.org/officeDocument/2006/customXml" ds:itemID="{6994D70D-EECF-4FC9-95A8-BD6E355CAC6D}"/>
</file>

<file path=customXml/itemProps3.xml><?xml version="1.0" encoding="utf-8"?>
<ds:datastoreItem xmlns:ds="http://schemas.openxmlformats.org/officeDocument/2006/customXml" ds:itemID="{8FB62594-35DD-4A63-B0F2-10F6BA5D259B}"/>
</file>

<file path=docProps/app.xml><?xml version="1.0" encoding="utf-8"?>
<Properties xmlns="http://schemas.openxmlformats.org/officeDocument/2006/extended-properties" xmlns:vt="http://schemas.openxmlformats.org/officeDocument/2006/docPropsVTypes">
  <Template>Office Theme</Template>
  <TotalTime>603</TotalTime>
  <Words>3943</Words>
  <Application>Microsoft Office PowerPoint</Application>
  <PresentationFormat>Widescreen</PresentationFormat>
  <Paragraphs>315</Paragraphs>
  <Slides>29</Slides>
  <Notes>12</Notes>
  <HiddenSlides>0</HiddenSlides>
  <MMClips>3</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29</vt:i4>
      </vt:variant>
    </vt:vector>
  </HeadingPairs>
  <TitlesOfParts>
    <vt:vector size="39" baseType="lpstr">
      <vt:lpstr>arial</vt:lpstr>
      <vt:lpstr>arial</vt:lpstr>
      <vt:lpstr>Calibri</vt:lpstr>
      <vt:lpstr>Calibri Light</vt:lpstr>
      <vt:lpstr>Garamond</vt:lpstr>
      <vt:lpstr>Gill Sans MT</vt:lpstr>
      <vt:lpstr>Myriad Pro</vt:lpstr>
      <vt:lpstr>Symbol</vt:lpstr>
      <vt:lpstr>Wingdings</vt:lpstr>
      <vt:lpstr>Office Theme</vt:lpstr>
      <vt:lpstr>Module 5 REDD+ Safeguards  </vt:lpstr>
      <vt:lpstr>Lesson Outline</vt:lpstr>
      <vt:lpstr>PowerPoint Presentation</vt:lpstr>
      <vt:lpstr>What are Safeguards?</vt:lpstr>
      <vt:lpstr>Introduction to Safeguards  </vt:lpstr>
      <vt:lpstr>PowerPoint Presentation</vt:lpstr>
      <vt:lpstr>PowerPoint Presentation</vt:lpstr>
      <vt:lpstr>EXAMPLE OF SAFEGUARDS</vt:lpstr>
      <vt:lpstr>Five Key Safeguard Elements</vt:lpstr>
      <vt:lpstr>PowerPoint Presentation</vt:lpstr>
      <vt:lpstr>PowerPoint Presentation</vt:lpstr>
      <vt:lpstr>PowerPoint Presentation</vt:lpstr>
      <vt:lpstr>PowerPoint Presentation</vt:lpstr>
      <vt:lpstr>Cancun safeguards application</vt:lpstr>
      <vt:lpstr>PowerPoint Presentation</vt:lpstr>
      <vt:lpstr>Key REDD+ requirements under UNFCCC</vt:lpstr>
      <vt:lpstr>The Cancun Agreements also…</vt:lpstr>
      <vt:lpstr>What does  “Address and Respect” Safeguards Mean?</vt:lpstr>
      <vt:lpstr>UNFCCC Safeguards Requirements</vt:lpstr>
      <vt:lpstr>PowerPoint Presentation</vt:lpstr>
      <vt:lpstr> Summaries of Information </vt:lpstr>
      <vt:lpstr>PowerPoint Presentation</vt:lpstr>
      <vt:lpstr>What is Country Approach to Safeguards (CAS)</vt:lpstr>
      <vt:lpstr>PowerPoint Presentation</vt:lpstr>
      <vt:lpstr>Developing Country Approach to Safeguards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Tanui</dc:creator>
  <cp:lastModifiedBy>bessy kathambi</cp:lastModifiedBy>
  <cp:revision>31</cp:revision>
  <dcterms:created xsi:type="dcterms:W3CDTF">2023-09-05T05:29:42Z</dcterms:created>
  <dcterms:modified xsi:type="dcterms:W3CDTF">2023-09-16T18:10:05Z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0x010100C6ADE3EB36D04241B9302A2ACAB3BEC7</vt:lpwstr>
  </property>
</Properties>
</file>