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rts/chart1.xml" ContentType="application/vnd.openxmlformats-officedocument.drawingml.chart+xml"/>
  <Override PartName="/ppt/charts/chart2.xml" ContentType="application/vnd.openxmlformats-officedocument.drawingml.chart+xml"/>
  <Override PartName="/ppt/charts/style1.xml" ContentType="application/vnd.ms-office.chartstyle+xml"/>
  <Override PartName="/ppt/charts/colors1.xml" ContentType="application/vnd.ms-office.chartcolorstyle+xml"/>
  <Override PartName="/ppt/charts/chart3.xml" ContentType="application/vnd.openxmlformats-officedocument.drawingml.chart+xml"/>
  <Override PartName="/ppt/charts/style2.xml" ContentType="application/vnd.ms-office.chartstyle+xml"/>
  <Override PartName="/ppt/charts/colors2.xml" ContentType="application/vnd.ms-office.chartcolorstyle+xml"/>
  <Override PartName="/ppt/charts/chart4.xml" ContentType="application/vnd.openxmlformats-officedocument.drawingml.chart+xml"/>
  <Override PartName="/ppt/charts/style3.xml" ContentType="application/vnd.ms-office.chartstyle+xml"/>
  <Override PartName="/ppt/charts/colors3.xml" ContentType="application/vnd.ms-office.chartcolorstyle+xml"/>
  <Override PartName="/ppt/drawings/drawing1.xml" ContentType="application/vnd.openxmlformats-officedocument.drawingml.chartshapes+xml"/>
  <Override PartName="/ppt/charts/chart5.xml" ContentType="application/vnd.openxmlformats-officedocument.drawingml.chart+xml"/>
  <Override PartName="/ppt/charts/style4.xml" ContentType="application/vnd.ms-office.chartstyle+xml"/>
  <Override PartName="/ppt/charts/colors4.xml" ContentType="application/vnd.ms-office.chartcolorstyle+xml"/>
  <Override PartName="/ppt/charts/chart6.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2.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723" r:id="rId1"/>
  </p:sldMasterIdLst>
  <p:notesMasterIdLst>
    <p:notesMasterId r:id="rId34"/>
  </p:notesMasterIdLst>
  <p:sldIdLst>
    <p:sldId id="282" r:id="rId2"/>
    <p:sldId id="258" r:id="rId3"/>
    <p:sldId id="259" r:id="rId4"/>
    <p:sldId id="257" r:id="rId5"/>
    <p:sldId id="286" r:id="rId6"/>
    <p:sldId id="262" r:id="rId7"/>
    <p:sldId id="287" r:id="rId8"/>
    <p:sldId id="288" r:id="rId9"/>
    <p:sldId id="289" r:id="rId10"/>
    <p:sldId id="290" r:id="rId11"/>
    <p:sldId id="2818" r:id="rId12"/>
    <p:sldId id="263" r:id="rId13"/>
    <p:sldId id="291" r:id="rId14"/>
    <p:sldId id="264" r:id="rId15"/>
    <p:sldId id="292" r:id="rId16"/>
    <p:sldId id="267" r:id="rId17"/>
    <p:sldId id="293" r:id="rId18"/>
    <p:sldId id="294" r:id="rId19"/>
    <p:sldId id="295" r:id="rId20"/>
    <p:sldId id="271" r:id="rId21"/>
    <p:sldId id="296" r:id="rId22"/>
    <p:sldId id="3026" r:id="rId23"/>
    <p:sldId id="3031" r:id="rId24"/>
    <p:sldId id="1125" r:id="rId25"/>
    <p:sldId id="275" r:id="rId26"/>
    <p:sldId id="719" r:id="rId27"/>
    <p:sldId id="278" r:id="rId28"/>
    <p:sldId id="3027" r:id="rId29"/>
    <p:sldId id="3032" r:id="rId30"/>
    <p:sldId id="3033" r:id="rId31"/>
    <p:sldId id="277" r:id="rId32"/>
    <p:sldId id="276" r:id="rId3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00CC"/>
    <a:srgbClr val="99CC00"/>
    <a:srgbClr val="9999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85" autoAdjust="0"/>
    <p:restoredTop sz="94660"/>
  </p:normalViewPr>
  <p:slideViewPr>
    <p:cSldViewPr snapToGrid="0">
      <p:cViewPr varScale="1">
        <p:scale>
          <a:sx n="63" d="100"/>
          <a:sy n="63" d="100"/>
        </p:scale>
        <p:origin x="724" y="5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microsoft.com/office/2016/11/relationships/changesInfo" Target="changesInfos/changesInfo1.xml"/><Relationship Id="rId21" Type="http://schemas.openxmlformats.org/officeDocument/2006/relationships/slide" Target="slides/slide20.xml"/><Relationship Id="rId34" Type="http://schemas.openxmlformats.org/officeDocument/2006/relationships/notesMaster" Target="notesMasters/notesMaster1.xml"/><Relationship Id="rId42" Type="http://schemas.openxmlformats.org/officeDocument/2006/relationships/customXml" Target="../customXml/item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40" Type="http://schemas.openxmlformats.org/officeDocument/2006/relationships/customXml" Target="../customXml/item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ssy kathambi" userId="c2e6d49300425758" providerId="LiveId" clId="{5D2A5DCF-196E-42E3-9728-516616510A91}"/>
    <pc:docChg chg="custSel delSld modSld">
      <pc:chgData name="bessy kathambi" userId="c2e6d49300425758" providerId="LiveId" clId="{5D2A5DCF-196E-42E3-9728-516616510A91}" dt="2023-09-08T20:17:42.845" v="44" actId="1076"/>
      <pc:docMkLst>
        <pc:docMk/>
      </pc:docMkLst>
      <pc:sldChg chg="modSp mod">
        <pc:chgData name="bessy kathambi" userId="c2e6d49300425758" providerId="LiveId" clId="{5D2A5DCF-196E-42E3-9728-516616510A91}" dt="2023-09-08T20:17:42.845" v="44" actId="1076"/>
        <pc:sldMkLst>
          <pc:docMk/>
          <pc:sldMk cId="259904383" sldId="258"/>
        </pc:sldMkLst>
        <pc:spChg chg="mod">
          <ac:chgData name="bessy kathambi" userId="c2e6d49300425758" providerId="LiveId" clId="{5D2A5DCF-196E-42E3-9728-516616510A91}" dt="2023-09-08T20:17:42.845" v="44" actId="1076"/>
          <ac:spMkLst>
            <pc:docMk/>
            <pc:sldMk cId="259904383" sldId="258"/>
            <ac:spMk id="3" creationId="{39FBC3A2-6F7F-37A4-DAB7-2F81E6A94B6A}"/>
          </ac:spMkLst>
        </pc:spChg>
      </pc:sldChg>
      <pc:sldChg chg="modSp mod">
        <pc:chgData name="bessy kathambi" userId="c2e6d49300425758" providerId="LiveId" clId="{5D2A5DCF-196E-42E3-9728-516616510A91}" dt="2023-09-08T20:12:15.897" v="14" actId="1076"/>
        <pc:sldMkLst>
          <pc:docMk/>
          <pc:sldMk cId="314897068" sldId="264"/>
        </pc:sldMkLst>
        <pc:spChg chg="mod">
          <ac:chgData name="bessy kathambi" userId="c2e6d49300425758" providerId="LiveId" clId="{5D2A5DCF-196E-42E3-9728-516616510A91}" dt="2023-09-08T20:12:10.284" v="12" actId="20577"/>
          <ac:spMkLst>
            <pc:docMk/>
            <pc:sldMk cId="314897068" sldId="264"/>
            <ac:spMk id="3" creationId="{A83CE193-3CC4-21EA-29FD-12CD717D2C5F}"/>
          </ac:spMkLst>
        </pc:spChg>
        <pc:picChg chg="mod">
          <ac:chgData name="bessy kathambi" userId="c2e6d49300425758" providerId="LiveId" clId="{5D2A5DCF-196E-42E3-9728-516616510A91}" dt="2023-09-08T20:12:15.897" v="14" actId="1076"/>
          <ac:picMkLst>
            <pc:docMk/>
            <pc:sldMk cId="314897068" sldId="264"/>
            <ac:picMk id="12" creationId="{E53B09C2-74F4-4558-5F6D-3809F9F17D5F}"/>
          </ac:picMkLst>
        </pc:picChg>
      </pc:sldChg>
      <pc:sldChg chg="modSp mod">
        <pc:chgData name="bessy kathambi" userId="c2e6d49300425758" providerId="LiveId" clId="{5D2A5DCF-196E-42E3-9728-516616510A91}" dt="2023-09-08T20:17:17.530" v="42" actId="255"/>
        <pc:sldMkLst>
          <pc:docMk/>
          <pc:sldMk cId="506483619" sldId="267"/>
        </pc:sldMkLst>
        <pc:spChg chg="mod">
          <ac:chgData name="bessy kathambi" userId="c2e6d49300425758" providerId="LiveId" clId="{5D2A5DCF-196E-42E3-9728-516616510A91}" dt="2023-09-08T20:17:17.530" v="42" actId="255"/>
          <ac:spMkLst>
            <pc:docMk/>
            <pc:sldMk cId="506483619" sldId="267"/>
            <ac:spMk id="6" creationId="{79798B7E-C328-FB0E-6B05-D28D37DAB8C6}"/>
          </ac:spMkLst>
        </pc:spChg>
      </pc:sldChg>
      <pc:sldChg chg="del">
        <pc:chgData name="bessy kathambi" userId="c2e6d49300425758" providerId="LiveId" clId="{5D2A5DCF-196E-42E3-9728-516616510A91}" dt="2023-09-08T20:11:43.907" v="10" actId="47"/>
        <pc:sldMkLst>
          <pc:docMk/>
          <pc:sldMk cId="198847133" sldId="268"/>
        </pc:sldMkLst>
      </pc:sldChg>
      <pc:sldChg chg="modSp mod">
        <pc:chgData name="bessy kathambi" userId="c2e6d49300425758" providerId="LiveId" clId="{5D2A5DCF-196E-42E3-9728-516616510A91}" dt="2023-09-08T20:13:47.253" v="26" actId="14100"/>
        <pc:sldMkLst>
          <pc:docMk/>
          <pc:sldMk cId="2823777905" sldId="282"/>
        </pc:sldMkLst>
        <pc:spChg chg="mod">
          <ac:chgData name="bessy kathambi" userId="c2e6d49300425758" providerId="LiveId" clId="{5D2A5DCF-196E-42E3-9728-516616510A91}" dt="2023-09-08T20:13:39.664" v="23" actId="14100"/>
          <ac:spMkLst>
            <pc:docMk/>
            <pc:sldMk cId="2823777905" sldId="282"/>
            <ac:spMk id="2" creationId="{AA36CB72-1854-C44E-6586-F75CF93535A8}"/>
          </ac:spMkLst>
        </pc:spChg>
        <pc:picChg chg="mod">
          <ac:chgData name="bessy kathambi" userId="c2e6d49300425758" providerId="LiveId" clId="{5D2A5DCF-196E-42E3-9728-516616510A91}" dt="2023-09-08T20:13:47.253" v="26" actId="14100"/>
          <ac:picMkLst>
            <pc:docMk/>
            <pc:sldMk cId="2823777905" sldId="282"/>
            <ac:picMk id="5" creationId="{7A7EA614-4598-FB6A-6FDA-FEFE6D718264}"/>
          </ac:picMkLst>
        </pc:picChg>
        <pc:picChg chg="mod">
          <ac:chgData name="bessy kathambi" userId="c2e6d49300425758" providerId="LiveId" clId="{5D2A5DCF-196E-42E3-9728-516616510A91}" dt="2023-09-08T20:09:51.023" v="1" actId="1076"/>
          <ac:picMkLst>
            <pc:docMk/>
            <pc:sldMk cId="2823777905" sldId="282"/>
            <ac:picMk id="6" creationId="{FED2AE84-C99D-0A4D-82D9-7793A7A862BA}"/>
          </ac:picMkLst>
        </pc:picChg>
      </pc:sldChg>
      <pc:sldChg chg="modSp mod">
        <pc:chgData name="bessy kathambi" userId="c2e6d49300425758" providerId="LiveId" clId="{5D2A5DCF-196E-42E3-9728-516616510A91}" dt="2023-09-08T20:12:43.463" v="17" actId="1076"/>
        <pc:sldMkLst>
          <pc:docMk/>
          <pc:sldMk cId="2803309917" sldId="291"/>
        </pc:sldMkLst>
        <pc:spChg chg="mod">
          <ac:chgData name="bessy kathambi" userId="c2e6d49300425758" providerId="LiveId" clId="{5D2A5DCF-196E-42E3-9728-516616510A91}" dt="2023-09-08T20:12:43.463" v="17" actId="1076"/>
          <ac:spMkLst>
            <pc:docMk/>
            <pc:sldMk cId="2803309917" sldId="291"/>
            <ac:spMk id="2" creationId="{4F923B30-63B2-A8EC-15BA-49BE30145EB6}"/>
          </ac:spMkLst>
        </pc:spChg>
      </pc:sldChg>
      <pc:sldChg chg="modSp mod">
        <pc:chgData name="bessy kathambi" userId="c2e6d49300425758" providerId="LiveId" clId="{5D2A5DCF-196E-42E3-9728-516616510A91}" dt="2023-09-08T20:10:35.681" v="6" actId="27636"/>
        <pc:sldMkLst>
          <pc:docMk/>
          <pc:sldMk cId="3313003594" sldId="292"/>
        </pc:sldMkLst>
        <pc:spChg chg="mod">
          <ac:chgData name="bessy kathambi" userId="c2e6d49300425758" providerId="LiveId" clId="{5D2A5DCF-196E-42E3-9728-516616510A91}" dt="2023-09-08T20:10:35.681" v="6" actId="27636"/>
          <ac:spMkLst>
            <pc:docMk/>
            <pc:sldMk cId="3313003594" sldId="292"/>
            <ac:spMk id="6" creationId="{BCC01B0C-B3C2-FB53-C9AC-1A9E8AFC713A}"/>
          </ac:spMkLst>
        </pc:spChg>
      </pc:sldChg>
      <pc:sldChg chg="modSp mod">
        <pc:chgData name="bessy kathambi" userId="c2e6d49300425758" providerId="LiveId" clId="{5D2A5DCF-196E-42E3-9728-516616510A91}" dt="2023-09-08T20:16:27.695" v="37" actId="14100"/>
        <pc:sldMkLst>
          <pc:docMk/>
          <pc:sldMk cId="555587019" sldId="294"/>
        </pc:sldMkLst>
        <pc:spChg chg="mod">
          <ac:chgData name="bessy kathambi" userId="c2e6d49300425758" providerId="LiveId" clId="{5D2A5DCF-196E-42E3-9728-516616510A91}" dt="2023-09-08T20:10:35.791" v="7" actId="27636"/>
          <ac:spMkLst>
            <pc:docMk/>
            <pc:sldMk cId="555587019" sldId="294"/>
            <ac:spMk id="4" creationId="{689006F0-70B4-75DC-03B2-B83D7F6B0166}"/>
          </ac:spMkLst>
        </pc:spChg>
        <pc:picChg chg="mod">
          <ac:chgData name="bessy kathambi" userId="c2e6d49300425758" providerId="LiveId" clId="{5D2A5DCF-196E-42E3-9728-516616510A91}" dt="2023-09-08T20:16:27.695" v="37" actId="14100"/>
          <ac:picMkLst>
            <pc:docMk/>
            <pc:sldMk cId="555587019" sldId="294"/>
            <ac:picMk id="5" creationId="{7D373630-3ADD-FE25-BA86-A95437951D6D}"/>
          </ac:picMkLst>
        </pc:picChg>
      </pc:sldChg>
      <pc:sldChg chg="modSp mod">
        <pc:chgData name="bessy kathambi" userId="c2e6d49300425758" providerId="LiveId" clId="{5D2A5DCF-196E-42E3-9728-516616510A91}" dt="2023-09-08T20:11:24.419" v="9" actId="1076"/>
        <pc:sldMkLst>
          <pc:docMk/>
          <pc:sldMk cId="2653460585" sldId="295"/>
        </pc:sldMkLst>
        <pc:spChg chg="mod">
          <ac:chgData name="bessy kathambi" userId="c2e6d49300425758" providerId="LiveId" clId="{5D2A5DCF-196E-42E3-9728-516616510A91}" dt="2023-09-08T20:11:24.419" v="9" actId="1076"/>
          <ac:spMkLst>
            <pc:docMk/>
            <pc:sldMk cId="2653460585" sldId="295"/>
            <ac:spMk id="2" creationId="{5F1BB230-215C-9CE5-9060-7B1717BCD4ED}"/>
          </ac:spMkLst>
        </pc:spChg>
      </pc:sldChg>
      <pc:sldChg chg="modSp mod">
        <pc:chgData name="bessy kathambi" userId="c2e6d49300425758" providerId="LiveId" clId="{5D2A5DCF-196E-42E3-9728-516616510A91}" dt="2023-09-08T20:16:10.085" v="34" actId="255"/>
        <pc:sldMkLst>
          <pc:docMk/>
          <pc:sldMk cId="3732874203" sldId="296"/>
        </pc:sldMkLst>
        <pc:spChg chg="mod">
          <ac:chgData name="bessy kathambi" userId="c2e6d49300425758" providerId="LiveId" clId="{5D2A5DCF-196E-42E3-9728-516616510A91}" dt="2023-09-08T20:16:10.085" v="34" actId="255"/>
          <ac:spMkLst>
            <pc:docMk/>
            <pc:sldMk cId="3732874203" sldId="296"/>
            <ac:spMk id="3" creationId="{330CB769-2E7B-8B4E-B24E-708F065CFBAD}"/>
          </ac:spMkLst>
        </pc:spChg>
      </pc:sldChg>
      <pc:sldChg chg="modSp mod">
        <pc:chgData name="bessy kathambi" userId="c2e6d49300425758" providerId="LiveId" clId="{5D2A5DCF-196E-42E3-9728-516616510A91}" dt="2023-09-08T20:15:55.056" v="33" actId="14100"/>
        <pc:sldMkLst>
          <pc:docMk/>
          <pc:sldMk cId="1696672008" sldId="3026"/>
        </pc:sldMkLst>
        <pc:spChg chg="mod">
          <ac:chgData name="bessy kathambi" userId="c2e6d49300425758" providerId="LiveId" clId="{5D2A5DCF-196E-42E3-9728-516616510A91}" dt="2023-09-08T20:15:55.056" v="33" actId="14100"/>
          <ac:spMkLst>
            <pc:docMk/>
            <pc:sldMk cId="1696672008" sldId="3026"/>
            <ac:spMk id="2" creationId="{137CED48-850B-47E1-8BCF-E18A725D9239}"/>
          </ac:spMkLst>
        </pc:spChg>
      </pc:sldChg>
      <pc:sldChg chg="modSp mod">
        <pc:chgData name="bessy kathambi" userId="c2e6d49300425758" providerId="LiveId" clId="{5D2A5DCF-196E-42E3-9728-516616510A91}" dt="2023-09-08T20:15:19.077" v="32" actId="14100"/>
        <pc:sldMkLst>
          <pc:docMk/>
          <pc:sldMk cId="4164458957" sldId="3027"/>
        </pc:sldMkLst>
        <pc:spChg chg="mod">
          <ac:chgData name="bessy kathambi" userId="c2e6d49300425758" providerId="LiveId" clId="{5D2A5DCF-196E-42E3-9728-516616510A91}" dt="2023-09-08T20:15:19.077" v="32" actId="14100"/>
          <ac:spMkLst>
            <pc:docMk/>
            <pc:sldMk cId="4164458957" sldId="3027"/>
            <ac:spMk id="2" creationId="{27BEF88E-5B81-4246-91ED-2295DB24F69B}"/>
          </ac:spMkLst>
        </pc:spChg>
      </pc:sldChg>
    </pc:docChg>
  </pc:docChgLst>
  <pc:docChgLst>
    <pc:chgData name="bessy kathambi" userId="c2e6d49300425758" providerId="LiveId" clId="{2134D2B3-D67D-48E6-87A7-2B02EA2EDDF9}"/>
    <pc:docChg chg="undo custSel addSld delSld modSld">
      <pc:chgData name="bessy kathambi" userId="c2e6d49300425758" providerId="LiveId" clId="{2134D2B3-D67D-48E6-87A7-2B02EA2EDDF9}" dt="2023-09-16T17:38:38.284" v="137" actId="14100"/>
      <pc:docMkLst>
        <pc:docMk/>
      </pc:docMkLst>
      <pc:sldChg chg="modSp mod">
        <pc:chgData name="bessy kathambi" userId="c2e6d49300425758" providerId="LiveId" clId="{2134D2B3-D67D-48E6-87A7-2B02EA2EDDF9}" dt="2023-09-16T17:13:36.511" v="83" actId="20577"/>
        <pc:sldMkLst>
          <pc:docMk/>
          <pc:sldMk cId="0" sldId="257"/>
        </pc:sldMkLst>
        <pc:spChg chg="mod">
          <ac:chgData name="bessy kathambi" userId="c2e6d49300425758" providerId="LiveId" clId="{2134D2B3-D67D-48E6-87A7-2B02EA2EDDF9}" dt="2023-09-16T17:13:28.885" v="82" actId="20577"/>
          <ac:spMkLst>
            <pc:docMk/>
            <pc:sldMk cId="0" sldId="257"/>
            <ac:spMk id="10" creationId="{941D4FBC-2B73-7D4D-A561-DC6BB74BF499}"/>
          </ac:spMkLst>
        </pc:spChg>
        <pc:spChg chg="mod">
          <ac:chgData name="bessy kathambi" userId="c2e6d49300425758" providerId="LiveId" clId="{2134D2B3-D67D-48E6-87A7-2B02EA2EDDF9}" dt="2023-09-16T17:13:36.511" v="83" actId="20577"/>
          <ac:spMkLst>
            <pc:docMk/>
            <pc:sldMk cId="0" sldId="257"/>
            <ac:spMk id="11" creationId="{AD1E1B0A-86CA-EB41-AA2C-65A5C5377FBC}"/>
          </ac:spMkLst>
        </pc:spChg>
      </pc:sldChg>
      <pc:sldChg chg="modSp mod">
        <pc:chgData name="bessy kathambi" userId="c2e6d49300425758" providerId="LiveId" clId="{2134D2B3-D67D-48E6-87A7-2B02EA2EDDF9}" dt="2023-09-16T17:17:28.778" v="119" actId="1076"/>
        <pc:sldMkLst>
          <pc:docMk/>
          <pc:sldMk cId="2372434838" sldId="263"/>
        </pc:sldMkLst>
        <pc:spChg chg="mod">
          <ac:chgData name="bessy kathambi" userId="c2e6d49300425758" providerId="LiveId" clId="{2134D2B3-D67D-48E6-87A7-2B02EA2EDDF9}" dt="2023-09-16T17:17:28.778" v="119" actId="1076"/>
          <ac:spMkLst>
            <pc:docMk/>
            <pc:sldMk cId="2372434838" sldId="263"/>
            <ac:spMk id="5" creationId="{C9E97140-46FB-63DA-651D-BBD887A69F7C}"/>
          </ac:spMkLst>
        </pc:spChg>
      </pc:sldChg>
      <pc:sldChg chg="modSp mod">
        <pc:chgData name="bessy kathambi" userId="c2e6d49300425758" providerId="LiveId" clId="{2134D2B3-D67D-48E6-87A7-2B02EA2EDDF9}" dt="2023-09-16T17:37:07.411" v="120" actId="207"/>
        <pc:sldMkLst>
          <pc:docMk/>
          <pc:sldMk cId="506483619" sldId="267"/>
        </pc:sldMkLst>
        <pc:spChg chg="mod">
          <ac:chgData name="bessy kathambi" userId="c2e6d49300425758" providerId="LiveId" clId="{2134D2B3-D67D-48E6-87A7-2B02EA2EDDF9}" dt="2023-09-16T17:37:07.411" v="120" actId="207"/>
          <ac:spMkLst>
            <pc:docMk/>
            <pc:sldMk cId="506483619" sldId="267"/>
            <ac:spMk id="5" creationId="{FE77184B-83F5-46B6-B1C5-6BE749283C73}"/>
          </ac:spMkLst>
        </pc:spChg>
      </pc:sldChg>
      <pc:sldChg chg="modSp mod">
        <pc:chgData name="bessy kathambi" userId="c2e6d49300425758" providerId="LiveId" clId="{2134D2B3-D67D-48E6-87A7-2B02EA2EDDF9}" dt="2023-09-11T19:19:19.466" v="9" actId="1076"/>
        <pc:sldMkLst>
          <pc:docMk/>
          <pc:sldMk cId="2016492598" sldId="271"/>
        </pc:sldMkLst>
        <pc:spChg chg="mod">
          <ac:chgData name="bessy kathambi" userId="c2e6d49300425758" providerId="LiveId" clId="{2134D2B3-D67D-48E6-87A7-2B02EA2EDDF9}" dt="2023-09-11T19:19:15.307" v="8" actId="14100"/>
          <ac:spMkLst>
            <pc:docMk/>
            <pc:sldMk cId="2016492598" sldId="271"/>
            <ac:spMk id="2" creationId="{19F6B822-438C-4770-B5CC-D3FD6E098BA5}"/>
          </ac:spMkLst>
        </pc:spChg>
        <pc:spChg chg="mod">
          <ac:chgData name="bessy kathambi" userId="c2e6d49300425758" providerId="LiveId" clId="{2134D2B3-D67D-48E6-87A7-2B02EA2EDDF9}" dt="2023-09-11T19:19:19.466" v="9" actId="1076"/>
          <ac:spMkLst>
            <pc:docMk/>
            <pc:sldMk cId="2016492598" sldId="271"/>
            <ac:spMk id="4" creationId="{B7CBD344-D0AA-43F6-B230-3DE6E37EF595}"/>
          </ac:spMkLst>
        </pc:spChg>
      </pc:sldChg>
      <pc:sldChg chg="add">
        <pc:chgData name="bessy kathambi" userId="c2e6d49300425758" providerId="LiveId" clId="{2134D2B3-D67D-48E6-87A7-2B02EA2EDDF9}" dt="2023-09-11T19:29:38.534" v="30"/>
        <pc:sldMkLst>
          <pc:docMk/>
          <pc:sldMk cId="0" sldId="276"/>
        </pc:sldMkLst>
      </pc:sldChg>
      <pc:sldChg chg="modSp add mod">
        <pc:chgData name="bessy kathambi" userId="c2e6d49300425758" providerId="LiveId" clId="{2134D2B3-D67D-48E6-87A7-2B02EA2EDDF9}" dt="2023-09-11T19:47:51.117" v="77" actId="14100"/>
        <pc:sldMkLst>
          <pc:docMk/>
          <pc:sldMk cId="0" sldId="277"/>
        </pc:sldMkLst>
        <pc:picChg chg="mod">
          <ac:chgData name="bessy kathambi" userId="c2e6d49300425758" providerId="LiveId" clId="{2134D2B3-D67D-48E6-87A7-2B02EA2EDDF9}" dt="2023-09-11T19:47:51.117" v="77" actId="14100"/>
          <ac:picMkLst>
            <pc:docMk/>
            <pc:sldMk cId="0" sldId="277"/>
            <ac:picMk id="27650" creationId="{00000000-0000-0000-0000-000000000000}"/>
          </ac:picMkLst>
        </pc:picChg>
      </pc:sldChg>
      <pc:sldChg chg="addSp delSp modSp mod">
        <pc:chgData name="bessy kathambi" userId="c2e6d49300425758" providerId="LiveId" clId="{2134D2B3-D67D-48E6-87A7-2B02EA2EDDF9}" dt="2023-09-11T19:23:58.882" v="28" actId="1076"/>
        <pc:sldMkLst>
          <pc:docMk/>
          <pc:sldMk cId="408695739" sldId="278"/>
        </pc:sldMkLst>
        <pc:spChg chg="mod">
          <ac:chgData name="bessy kathambi" userId="c2e6d49300425758" providerId="LiveId" clId="{2134D2B3-D67D-48E6-87A7-2B02EA2EDDF9}" dt="2023-09-11T19:23:58.882" v="28" actId="1076"/>
          <ac:spMkLst>
            <pc:docMk/>
            <pc:sldMk cId="408695739" sldId="278"/>
            <ac:spMk id="5" creationId="{2CA8473C-A2E3-F21C-C870-712FA21E59C3}"/>
          </ac:spMkLst>
        </pc:spChg>
        <pc:spChg chg="add del mod">
          <ac:chgData name="bessy kathambi" userId="c2e6d49300425758" providerId="LiveId" clId="{2134D2B3-D67D-48E6-87A7-2B02EA2EDDF9}" dt="2023-09-11T19:22:08.759" v="21" actId="478"/>
          <ac:spMkLst>
            <pc:docMk/>
            <pc:sldMk cId="408695739" sldId="278"/>
            <ac:spMk id="9" creationId="{53A6A25E-573B-E94D-9E8B-17333C834F6F}"/>
          </ac:spMkLst>
        </pc:spChg>
      </pc:sldChg>
      <pc:sldChg chg="modSp mod">
        <pc:chgData name="bessy kathambi" userId="c2e6d49300425758" providerId="LiveId" clId="{2134D2B3-D67D-48E6-87A7-2B02EA2EDDF9}" dt="2023-09-16T17:14:17.856" v="90" actId="14100"/>
        <pc:sldMkLst>
          <pc:docMk/>
          <pc:sldMk cId="1963965499" sldId="286"/>
        </pc:sldMkLst>
        <pc:spChg chg="mod">
          <ac:chgData name="bessy kathambi" userId="c2e6d49300425758" providerId="LiveId" clId="{2134D2B3-D67D-48E6-87A7-2B02EA2EDDF9}" dt="2023-09-16T17:13:52.846" v="85" actId="14100"/>
          <ac:spMkLst>
            <pc:docMk/>
            <pc:sldMk cId="1963965499" sldId="286"/>
            <ac:spMk id="9" creationId="{2CB9FAD6-4D6E-4D17-8D5C-2A49769EE13E}"/>
          </ac:spMkLst>
        </pc:spChg>
        <pc:spChg chg="mod">
          <ac:chgData name="bessy kathambi" userId="c2e6d49300425758" providerId="LiveId" clId="{2134D2B3-D67D-48E6-87A7-2B02EA2EDDF9}" dt="2023-09-16T17:13:52.846" v="85" actId="14100"/>
          <ac:spMkLst>
            <pc:docMk/>
            <pc:sldMk cId="1963965499" sldId="286"/>
            <ac:spMk id="12" creationId="{E956D709-D683-44C0-9E08-34EA08E3B97D}"/>
          </ac:spMkLst>
        </pc:spChg>
        <pc:spChg chg="mod">
          <ac:chgData name="bessy kathambi" userId="c2e6d49300425758" providerId="LiveId" clId="{2134D2B3-D67D-48E6-87A7-2B02EA2EDDF9}" dt="2023-09-16T17:14:08.276" v="88" actId="14100"/>
          <ac:spMkLst>
            <pc:docMk/>
            <pc:sldMk cId="1963965499" sldId="286"/>
            <ac:spMk id="22" creationId="{00D6AE31-B110-48D8-A74A-626B324EC2E6}"/>
          </ac:spMkLst>
        </pc:spChg>
        <pc:spChg chg="mod">
          <ac:chgData name="bessy kathambi" userId="c2e6d49300425758" providerId="LiveId" clId="{2134D2B3-D67D-48E6-87A7-2B02EA2EDDF9}" dt="2023-09-16T17:13:52.846" v="85" actId="14100"/>
          <ac:spMkLst>
            <pc:docMk/>
            <pc:sldMk cId="1963965499" sldId="286"/>
            <ac:spMk id="56" creationId="{02F21479-924F-4AC4-9921-05DFB89E426E}"/>
          </ac:spMkLst>
        </pc:spChg>
        <pc:spChg chg="mod">
          <ac:chgData name="bessy kathambi" userId="c2e6d49300425758" providerId="LiveId" clId="{2134D2B3-D67D-48E6-87A7-2B02EA2EDDF9}" dt="2023-09-16T17:13:52.846" v="85" actId="14100"/>
          <ac:spMkLst>
            <pc:docMk/>
            <pc:sldMk cId="1963965499" sldId="286"/>
            <ac:spMk id="63" creationId="{44B0F997-D477-44D6-8CF5-E73CB37B8AB7}"/>
          </ac:spMkLst>
        </pc:spChg>
        <pc:spChg chg="mod">
          <ac:chgData name="bessy kathambi" userId="c2e6d49300425758" providerId="LiveId" clId="{2134D2B3-D67D-48E6-87A7-2B02EA2EDDF9}" dt="2023-09-16T17:13:52.846" v="85" actId="14100"/>
          <ac:spMkLst>
            <pc:docMk/>
            <pc:sldMk cId="1963965499" sldId="286"/>
            <ac:spMk id="77" creationId="{9A839A6A-9662-427E-A363-BC8406F45730}"/>
          </ac:spMkLst>
        </pc:spChg>
        <pc:spChg chg="mod">
          <ac:chgData name="bessy kathambi" userId="c2e6d49300425758" providerId="LiveId" clId="{2134D2B3-D67D-48E6-87A7-2B02EA2EDDF9}" dt="2023-09-16T17:13:52.846" v="85" actId="14100"/>
          <ac:spMkLst>
            <pc:docMk/>
            <pc:sldMk cId="1963965499" sldId="286"/>
            <ac:spMk id="81" creationId="{C76A1456-91F6-4D74-AEEF-4FC26940793D}"/>
          </ac:spMkLst>
        </pc:spChg>
        <pc:grpChg chg="mod">
          <ac:chgData name="bessy kathambi" userId="c2e6d49300425758" providerId="LiveId" clId="{2134D2B3-D67D-48E6-87A7-2B02EA2EDDF9}" dt="2023-09-16T17:13:52.846" v="85" actId="14100"/>
          <ac:grpSpMkLst>
            <pc:docMk/>
            <pc:sldMk cId="1963965499" sldId="286"/>
            <ac:grpSpMk id="119" creationId="{A6F42312-B57C-4CDE-98CE-0E654DDB5560}"/>
          </ac:grpSpMkLst>
        </pc:grpChg>
        <pc:grpChg chg="mod">
          <ac:chgData name="bessy kathambi" userId="c2e6d49300425758" providerId="LiveId" clId="{2134D2B3-D67D-48E6-87A7-2B02EA2EDDF9}" dt="2023-09-16T17:14:01.417" v="87" actId="14100"/>
          <ac:grpSpMkLst>
            <pc:docMk/>
            <pc:sldMk cId="1963965499" sldId="286"/>
            <ac:grpSpMk id="121" creationId="{C62CA848-847B-47DB-8620-EA25967DFE1C}"/>
          </ac:grpSpMkLst>
        </pc:grpChg>
        <pc:grpChg chg="mod">
          <ac:chgData name="bessy kathambi" userId="c2e6d49300425758" providerId="LiveId" clId="{2134D2B3-D67D-48E6-87A7-2B02EA2EDDF9}" dt="2023-09-16T17:14:10.446" v="89" actId="14100"/>
          <ac:grpSpMkLst>
            <pc:docMk/>
            <pc:sldMk cId="1963965499" sldId="286"/>
            <ac:grpSpMk id="123" creationId="{2478AF15-08C4-4ABB-BDD9-BD0CD3B09F8B}"/>
          </ac:grpSpMkLst>
        </pc:grpChg>
        <pc:grpChg chg="mod">
          <ac:chgData name="bessy kathambi" userId="c2e6d49300425758" providerId="LiveId" clId="{2134D2B3-D67D-48E6-87A7-2B02EA2EDDF9}" dt="2023-09-16T17:14:17.856" v="90" actId="14100"/>
          <ac:grpSpMkLst>
            <pc:docMk/>
            <pc:sldMk cId="1963965499" sldId="286"/>
            <ac:grpSpMk id="127" creationId="{8DB7EBCC-612C-45DE-8D30-B9EAD981B07B}"/>
          </ac:grpSpMkLst>
        </pc:grpChg>
        <pc:graphicFrameChg chg="mod">
          <ac:chgData name="bessy kathambi" userId="c2e6d49300425758" providerId="LiveId" clId="{2134D2B3-D67D-48E6-87A7-2B02EA2EDDF9}" dt="2023-09-16T17:13:52.846" v="85" actId="14100"/>
          <ac:graphicFrameMkLst>
            <pc:docMk/>
            <pc:sldMk cId="1963965499" sldId="286"/>
            <ac:graphicFrameMk id="13" creationId="{900B3182-168D-49AE-99BE-167A96B7E503}"/>
          </ac:graphicFrameMkLst>
        </pc:graphicFrameChg>
        <pc:picChg chg="mod">
          <ac:chgData name="bessy kathambi" userId="c2e6d49300425758" providerId="LiveId" clId="{2134D2B3-D67D-48E6-87A7-2B02EA2EDDF9}" dt="2023-09-16T17:13:52.846" v="85" actId="14100"/>
          <ac:picMkLst>
            <pc:docMk/>
            <pc:sldMk cId="1963965499" sldId="286"/>
            <ac:picMk id="14" creationId="{76E647CD-031B-4D93-9ED0-D7D49811A78D}"/>
          </ac:picMkLst>
        </pc:picChg>
      </pc:sldChg>
      <pc:sldChg chg="modSp mod">
        <pc:chgData name="bessy kathambi" userId="c2e6d49300425758" providerId="LiveId" clId="{2134D2B3-D67D-48E6-87A7-2B02EA2EDDF9}" dt="2023-09-16T17:16:05.752" v="110" actId="255"/>
        <pc:sldMkLst>
          <pc:docMk/>
          <pc:sldMk cId="3053185636" sldId="288"/>
        </pc:sldMkLst>
        <pc:spChg chg="mod">
          <ac:chgData name="bessy kathambi" userId="c2e6d49300425758" providerId="LiveId" clId="{2134D2B3-D67D-48E6-87A7-2B02EA2EDDF9}" dt="2023-09-16T17:15:44.161" v="103" actId="14100"/>
          <ac:spMkLst>
            <pc:docMk/>
            <pc:sldMk cId="3053185636" sldId="288"/>
            <ac:spMk id="4" creationId="{EAE2CCE8-F1C8-4D61-A668-23F9C06E0708}"/>
          </ac:spMkLst>
        </pc:spChg>
        <pc:spChg chg="mod">
          <ac:chgData name="bessy kathambi" userId="c2e6d49300425758" providerId="LiveId" clId="{2134D2B3-D67D-48E6-87A7-2B02EA2EDDF9}" dt="2023-09-16T17:16:05.752" v="110" actId="255"/>
          <ac:spMkLst>
            <pc:docMk/>
            <pc:sldMk cId="3053185636" sldId="288"/>
            <ac:spMk id="6" creationId="{2A8212FD-322C-4EFC-91CD-038CAD73668C}"/>
          </ac:spMkLst>
        </pc:spChg>
      </pc:sldChg>
      <pc:sldChg chg="modSp mod">
        <pc:chgData name="bessy kathambi" userId="c2e6d49300425758" providerId="LiveId" clId="{2134D2B3-D67D-48E6-87A7-2B02EA2EDDF9}" dt="2023-09-16T17:15:30.828" v="100" actId="14100"/>
        <pc:sldMkLst>
          <pc:docMk/>
          <pc:sldMk cId="1496532170" sldId="289"/>
        </pc:sldMkLst>
        <pc:spChg chg="mod">
          <ac:chgData name="bessy kathambi" userId="c2e6d49300425758" providerId="LiveId" clId="{2134D2B3-D67D-48E6-87A7-2B02EA2EDDF9}" dt="2023-09-16T17:14:49.142" v="93" actId="14100"/>
          <ac:spMkLst>
            <pc:docMk/>
            <pc:sldMk cId="1496532170" sldId="289"/>
            <ac:spMk id="8" creationId="{192B03AF-7B4F-6B46-A5DA-DAADD53D20AA}"/>
          </ac:spMkLst>
        </pc:spChg>
        <pc:spChg chg="mod">
          <ac:chgData name="bessy kathambi" userId="c2e6d49300425758" providerId="LiveId" clId="{2134D2B3-D67D-48E6-87A7-2B02EA2EDDF9}" dt="2023-09-16T17:14:43.679" v="92" actId="1076"/>
          <ac:spMkLst>
            <pc:docMk/>
            <pc:sldMk cId="1496532170" sldId="289"/>
            <ac:spMk id="9" creationId="{0D764320-CCE9-4985-B4BA-FDD42D96A7ED}"/>
          </ac:spMkLst>
        </pc:spChg>
        <pc:spChg chg="mod">
          <ac:chgData name="bessy kathambi" userId="c2e6d49300425758" providerId="LiveId" clId="{2134D2B3-D67D-48E6-87A7-2B02EA2EDDF9}" dt="2023-09-16T17:15:30.828" v="100" actId="14100"/>
          <ac:spMkLst>
            <pc:docMk/>
            <pc:sldMk cId="1496532170" sldId="289"/>
            <ac:spMk id="10" creationId="{941D4FBC-2B73-7D4D-A561-DC6BB74BF499}"/>
          </ac:spMkLst>
        </pc:spChg>
        <pc:picChg chg="mod">
          <ac:chgData name="bessy kathambi" userId="c2e6d49300425758" providerId="LiveId" clId="{2134D2B3-D67D-48E6-87A7-2B02EA2EDDF9}" dt="2023-09-16T17:14:40.589" v="91" actId="1076"/>
          <ac:picMkLst>
            <pc:docMk/>
            <pc:sldMk cId="1496532170" sldId="289"/>
            <ac:picMk id="7" creationId="{794A4A15-AB6F-414C-A666-E20CC9817B59}"/>
          </ac:picMkLst>
        </pc:picChg>
      </pc:sldChg>
      <pc:sldChg chg="modSp">
        <pc:chgData name="bessy kathambi" userId="c2e6d49300425758" providerId="LiveId" clId="{2134D2B3-D67D-48E6-87A7-2B02EA2EDDF9}" dt="2023-09-16T17:16:11.770" v="111" actId="1076"/>
        <pc:sldMkLst>
          <pc:docMk/>
          <pc:sldMk cId="1732335682" sldId="290"/>
        </pc:sldMkLst>
        <pc:spChg chg="mod">
          <ac:chgData name="bessy kathambi" userId="c2e6d49300425758" providerId="LiveId" clId="{2134D2B3-D67D-48E6-87A7-2B02EA2EDDF9}" dt="2023-09-16T17:16:11.770" v="111" actId="1076"/>
          <ac:spMkLst>
            <pc:docMk/>
            <pc:sldMk cId="1732335682" sldId="290"/>
            <ac:spMk id="8" creationId="{192B03AF-7B4F-6B46-A5DA-DAADD53D20AA}"/>
          </ac:spMkLst>
        </pc:spChg>
      </pc:sldChg>
      <pc:sldChg chg="modSp mod">
        <pc:chgData name="bessy kathambi" userId="c2e6d49300425758" providerId="LiveId" clId="{2134D2B3-D67D-48E6-87A7-2B02EA2EDDF9}" dt="2023-09-16T17:37:20.292" v="122" actId="27636"/>
        <pc:sldMkLst>
          <pc:docMk/>
          <pc:sldMk cId="869767297" sldId="293"/>
        </pc:sldMkLst>
        <pc:spChg chg="mod">
          <ac:chgData name="bessy kathambi" userId="c2e6d49300425758" providerId="LiveId" clId="{2134D2B3-D67D-48E6-87A7-2B02EA2EDDF9}" dt="2023-09-16T17:37:20.292" v="122" actId="27636"/>
          <ac:spMkLst>
            <pc:docMk/>
            <pc:sldMk cId="869767297" sldId="293"/>
            <ac:spMk id="3" creationId="{723E889D-49FC-4B78-EEEA-4462B747991B}"/>
          </ac:spMkLst>
        </pc:spChg>
      </pc:sldChg>
      <pc:sldChg chg="modSp mod">
        <pc:chgData name="bessy kathambi" userId="c2e6d49300425758" providerId="LiveId" clId="{2134D2B3-D67D-48E6-87A7-2B02EA2EDDF9}" dt="2023-09-16T17:38:38.284" v="137" actId="14100"/>
        <pc:sldMkLst>
          <pc:docMk/>
          <pc:sldMk cId="555587019" sldId="294"/>
        </pc:sldMkLst>
        <pc:spChg chg="mod">
          <ac:chgData name="bessy kathambi" userId="c2e6d49300425758" providerId="LiveId" clId="{2134D2B3-D67D-48E6-87A7-2B02EA2EDDF9}" dt="2023-09-16T17:38:01.773" v="129" actId="14100"/>
          <ac:spMkLst>
            <pc:docMk/>
            <pc:sldMk cId="555587019" sldId="294"/>
            <ac:spMk id="2" creationId="{32CD6E10-E9BD-BD73-C9B1-4DA41CBE9D4C}"/>
          </ac:spMkLst>
        </pc:spChg>
        <pc:spChg chg="mod">
          <ac:chgData name="bessy kathambi" userId="c2e6d49300425758" providerId="LiveId" clId="{2134D2B3-D67D-48E6-87A7-2B02EA2EDDF9}" dt="2023-09-16T17:38:34.662" v="136" actId="14100"/>
          <ac:spMkLst>
            <pc:docMk/>
            <pc:sldMk cId="555587019" sldId="294"/>
            <ac:spMk id="4" creationId="{689006F0-70B4-75DC-03B2-B83D7F6B0166}"/>
          </ac:spMkLst>
        </pc:spChg>
        <pc:picChg chg="mod">
          <ac:chgData name="bessy kathambi" userId="c2e6d49300425758" providerId="LiveId" clId="{2134D2B3-D67D-48E6-87A7-2B02EA2EDDF9}" dt="2023-09-16T17:38:38.284" v="137" actId="14100"/>
          <ac:picMkLst>
            <pc:docMk/>
            <pc:sldMk cId="555587019" sldId="294"/>
            <ac:picMk id="5" creationId="{7D373630-3ADD-FE25-BA86-A95437951D6D}"/>
          </ac:picMkLst>
        </pc:picChg>
      </pc:sldChg>
      <pc:sldChg chg="modSp mod">
        <pc:chgData name="bessy kathambi" userId="c2e6d49300425758" providerId="LiveId" clId="{2134D2B3-D67D-48E6-87A7-2B02EA2EDDF9}" dt="2023-09-11T19:18:58.431" v="5" actId="207"/>
        <pc:sldMkLst>
          <pc:docMk/>
          <pc:sldMk cId="2653460585" sldId="295"/>
        </pc:sldMkLst>
        <pc:spChg chg="mod">
          <ac:chgData name="bessy kathambi" userId="c2e6d49300425758" providerId="LiveId" clId="{2134D2B3-D67D-48E6-87A7-2B02EA2EDDF9}" dt="2023-09-11T19:18:58.431" v="5" actId="207"/>
          <ac:spMkLst>
            <pc:docMk/>
            <pc:sldMk cId="2653460585" sldId="295"/>
            <ac:spMk id="2" creationId="{5F1BB230-215C-9CE5-9060-7B1717BCD4ED}"/>
          </ac:spMkLst>
        </pc:spChg>
      </pc:sldChg>
      <pc:sldChg chg="modSp mod">
        <pc:chgData name="bessy kathambi" userId="c2e6d49300425758" providerId="LiveId" clId="{2134D2B3-D67D-48E6-87A7-2B02EA2EDDF9}" dt="2023-09-11T19:19:40.363" v="12" actId="207"/>
        <pc:sldMkLst>
          <pc:docMk/>
          <pc:sldMk cId="3732874203" sldId="296"/>
        </pc:sldMkLst>
        <pc:spChg chg="mod">
          <ac:chgData name="bessy kathambi" userId="c2e6d49300425758" providerId="LiveId" clId="{2134D2B3-D67D-48E6-87A7-2B02EA2EDDF9}" dt="2023-09-11T19:19:40.363" v="12" actId="207"/>
          <ac:spMkLst>
            <pc:docMk/>
            <pc:sldMk cId="3732874203" sldId="296"/>
            <ac:spMk id="2" creationId="{9E5CD5A5-3437-40EB-BAC4-8EC52F6C4097}"/>
          </ac:spMkLst>
        </pc:spChg>
      </pc:sldChg>
      <pc:sldChg chg="addSp delSp modSp add del mod">
        <pc:chgData name="bessy kathambi" userId="c2e6d49300425758" providerId="LiveId" clId="{2134D2B3-D67D-48E6-87A7-2B02EA2EDDF9}" dt="2023-09-11T19:34:38.004" v="75" actId="47"/>
        <pc:sldMkLst>
          <pc:docMk/>
          <pc:sldMk cId="4057323643" sldId="1124"/>
        </pc:sldMkLst>
        <pc:spChg chg="del">
          <ac:chgData name="bessy kathambi" userId="c2e6d49300425758" providerId="LiveId" clId="{2134D2B3-D67D-48E6-87A7-2B02EA2EDDF9}" dt="2023-09-11T19:33:02.514" v="37" actId="21"/>
          <ac:spMkLst>
            <pc:docMk/>
            <pc:sldMk cId="4057323643" sldId="1124"/>
            <ac:spMk id="2" creationId="{00000000-0000-0000-0000-000000000000}"/>
          </ac:spMkLst>
        </pc:spChg>
        <pc:spChg chg="add mod">
          <ac:chgData name="bessy kathambi" userId="c2e6d49300425758" providerId="LiveId" clId="{2134D2B3-D67D-48E6-87A7-2B02EA2EDDF9}" dt="2023-09-11T19:33:02.514" v="37" actId="21"/>
          <ac:spMkLst>
            <pc:docMk/>
            <pc:sldMk cId="4057323643" sldId="1124"/>
            <ac:spMk id="4" creationId="{F31F3377-0757-D3E8-E07B-A0C53332CDA7}"/>
          </ac:spMkLst>
        </pc:spChg>
        <pc:picChg chg="del">
          <ac:chgData name="bessy kathambi" userId="c2e6d49300425758" providerId="LiveId" clId="{2134D2B3-D67D-48E6-87A7-2B02EA2EDDF9}" dt="2023-09-11T19:32:50.125" v="35" actId="21"/>
          <ac:picMkLst>
            <pc:docMk/>
            <pc:sldMk cId="4057323643" sldId="1124"/>
            <ac:picMk id="5" creationId="{00000000-0000-0000-0000-000000000000}"/>
          </ac:picMkLst>
        </pc:picChg>
      </pc:sldChg>
      <pc:sldChg chg="modSp add mod">
        <pc:chgData name="bessy kathambi" userId="c2e6d49300425758" providerId="LiveId" clId="{2134D2B3-D67D-48E6-87A7-2B02EA2EDDF9}" dt="2023-09-11T19:20:49.144" v="17" actId="27636"/>
        <pc:sldMkLst>
          <pc:docMk/>
          <pc:sldMk cId="846326446" sldId="1125"/>
        </pc:sldMkLst>
        <pc:spChg chg="mod">
          <ac:chgData name="bessy kathambi" userId="c2e6d49300425758" providerId="LiveId" clId="{2134D2B3-D67D-48E6-87A7-2B02EA2EDDF9}" dt="2023-09-11T19:20:49.144" v="17" actId="27636"/>
          <ac:spMkLst>
            <pc:docMk/>
            <pc:sldMk cId="846326446" sldId="1125"/>
            <ac:spMk id="2" creationId="{00000000-0000-0000-0000-000000000000}"/>
          </ac:spMkLst>
        </pc:spChg>
      </pc:sldChg>
      <pc:sldChg chg="modSp mod">
        <pc:chgData name="bessy kathambi" userId="c2e6d49300425758" providerId="LiveId" clId="{2134D2B3-D67D-48E6-87A7-2B02EA2EDDF9}" dt="2023-09-16T17:17:17.197" v="118" actId="14100"/>
        <pc:sldMkLst>
          <pc:docMk/>
          <pc:sldMk cId="1670824988" sldId="2818"/>
        </pc:sldMkLst>
        <pc:spChg chg="mod">
          <ac:chgData name="bessy kathambi" userId="c2e6d49300425758" providerId="LiveId" clId="{2134D2B3-D67D-48E6-87A7-2B02EA2EDDF9}" dt="2023-09-16T17:16:53.751" v="114" actId="1076"/>
          <ac:spMkLst>
            <pc:docMk/>
            <pc:sldMk cId="1670824988" sldId="2818"/>
            <ac:spMk id="4" creationId="{14EA1EBA-DB1D-A0C1-B977-61E3B9087EA0}"/>
          </ac:spMkLst>
        </pc:spChg>
        <pc:spChg chg="mod">
          <ac:chgData name="bessy kathambi" userId="c2e6d49300425758" providerId="LiveId" clId="{2134D2B3-D67D-48E6-87A7-2B02EA2EDDF9}" dt="2023-09-16T17:16:57.512" v="115" actId="1076"/>
          <ac:spMkLst>
            <pc:docMk/>
            <pc:sldMk cId="1670824988" sldId="2818"/>
            <ac:spMk id="5" creationId="{5C0C6ED3-BE38-500D-AC0B-2F0AA07E7536}"/>
          </ac:spMkLst>
        </pc:spChg>
        <pc:spChg chg="mod">
          <ac:chgData name="bessy kathambi" userId="c2e6d49300425758" providerId="LiveId" clId="{2134D2B3-D67D-48E6-87A7-2B02EA2EDDF9}" dt="2023-09-16T17:17:17.197" v="118" actId="14100"/>
          <ac:spMkLst>
            <pc:docMk/>
            <pc:sldMk cId="1670824988" sldId="2818"/>
            <ac:spMk id="14" creationId="{E9213A47-BDC1-639F-E4F4-4D40CC944FA3}"/>
          </ac:spMkLst>
        </pc:spChg>
      </pc:sldChg>
      <pc:sldChg chg="modSp mod">
        <pc:chgData name="bessy kathambi" userId="c2e6d49300425758" providerId="LiveId" clId="{2134D2B3-D67D-48E6-87A7-2B02EA2EDDF9}" dt="2023-09-11T19:19:57.506" v="13" actId="207"/>
        <pc:sldMkLst>
          <pc:docMk/>
          <pc:sldMk cId="1696672008" sldId="3026"/>
        </pc:sldMkLst>
        <pc:spChg chg="mod">
          <ac:chgData name="bessy kathambi" userId="c2e6d49300425758" providerId="LiveId" clId="{2134D2B3-D67D-48E6-87A7-2B02EA2EDDF9}" dt="2023-09-11T19:19:57.506" v="13" actId="207"/>
          <ac:spMkLst>
            <pc:docMk/>
            <pc:sldMk cId="1696672008" sldId="3026"/>
            <ac:spMk id="2" creationId="{137CED48-850B-47E1-8BCF-E18A725D9239}"/>
          </ac:spMkLst>
        </pc:spChg>
      </pc:sldChg>
      <pc:sldChg chg="modSp mod">
        <pc:chgData name="bessy kathambi" userId="c2e6d49300425758" providerId="LiveId" clId="{2134D2B3-D67D-48E6-87A7-2B02EA2EDDF9}" dt="2023-09-11T19:22:49.841" v="25" actId="1076"/>
        <pc:sldMkLst>
          <pc:docMk/>
          <pc:sldMk cId="4164458957" sldId="3027"/>
        </pc:sldMkLst>
        <pc:spChg chg="mod">
          <ac:chgData name="bessy kathambi" userId="c2e6d49300425758" providerId="LiveId" clId="{2134D2B3-D67D-48E6-87A7-2B02EA2EDDF9}" dt="2023-09-11T19:22:18.086" v="22" actId="1076"/>
          <ac:spMkLst>
            <pc:docMk/>
            <pc:sldMk cId="4164458957" sldId="3027"/>
            <ac:spMk id="2" creationId="{27BEF88E-5B81-4246-91ED-2295DB24F69B}"/>
          </ac:spMkLst>
        </pc:spChg>
        <pc:spChg chg="mod">
          <ac:chgData name="bessy kathambi" userId="c2e6d49300425758" providerId="LiveId" clId="{2134D2B3-D67D-48E6-87A7-2B02EA2EDDF9}" dt="2023-09-11T19:22:48.118" v="24" actId="207"/>
          <ac:spMkLst>
            <pc:docMk/>
            <pc:sldMk cId="4164458957" sldId="3027"/>
            <ac:spMk id="3" creationId="{14CD211A-37C2-476A-8599-FBAAF8B3D07E}"/>
          </ac:spMkLst>
        </pc:spChg>
        <pc:spChg chg="mod">
          <ac:chgData name="bessy kathambi" userId="c2e6d49300425758" providerId="LiveId" clId="{2134D2B3-D67D-48E6-87A7-2B02EA2EDDF9}" dt="2023-09-11T19:22:49.841" v="25" actId="1076"/>
          <ac:spMkLst>
            <pc:docMk/>
            <pc:sldMk cId="4164458957" sldId="3027"/>
            <ac:spMk id="5" creationId="{3CB0FE95-885A-B048-8DFE-EAF1828A96C9}"/>
          </ac:spMkLst>
        </pc:spChg>
      </pc:sldChg>
      <pc:sldChg chg="modSp mod">
        <pc:chgData name="bessy kathambi" userId="c2e6d49300425758" providerId="LiveId" clId="{2134D2B3-D67D-48E6-87A7-2B02EA2EDDF9}" dt="2023-09-11T19:20:13.386" v="15" actId="14100"/>
        <pc:sldMkLst>
          <pc:docMk/>
          <pc:sldMk cId="2571850579" sldId="3031"/>
        </pc:sldMkLst>
        <pc:spChg chg="mod">
          <ac:chgData name="bessy kathambi" userId="c2e6d49300425758" providerId="LiveId" clId="{2134D2B3-D67D-48E6-87A7-2B02EA2EDDF9}" dt="2023-09-11T19:20:13.386" v="15" actId="14100"/>
          <ac:spMkLst>
            <pc:docMk/>
            <pc:sldMk cId="2571850579" sldId="3031"/>
            <ac:spMk id="4" creationId="{5BD12B26-54BF-1644-8701-62DC38DE1A8A}"/>
          </ac:spMkLst>
        </pc:spChg>
        <pc:picChg chg="mod">
          <ac:chgData name="bessy kathambi" userId="c2e6d49300425758" providerId="LiveId" clId="{2134D2B3-D67D-48E6-87A7-2B02EA2EDDF9}" dt="2023-09-11T19:20:08.720" v="14" actId="1076"/>
          <ac:picMkLst>
            <pc:docMk/>
            <pc:sldMk cId="2571850579" sldId="3031"/>
            <ac:picMk id="13" creationId="{3916BF2C-F748-9345-9428-69651C5D6457}"/>
          </ac:picMkLst>
        </pc:picChg>
      </pc:sldChg>
      <pc:sldChg chg="modSp mod">
        <pc:chgData name="bessy kathambi" userId="c2e6d49300425758" providerId="LiveId" clId="{2134D2B3-D67D-48E6-87A7-2B02EA2EDDF9}" dt="2023-09-11T19:23:02.511" v="26" actId="1076"/>
        <pc:sldMkLst>
          <pc:docMk/>
          <pc:sldMk cId="2299093063" sldId="3032"/>
        </pc:sldMkLst>
        <pc:spChg chg="mod">
          <ac:chgData name="bessy kathambi" userId="c2e6d49300425758" providerId="LiveId" clId="{2134D2B3-D67D-48E6-87A7-2B02EA2EDDF9}" dt="2023-09-11T19:23:02.511" v="26" actId="1076"/>
          <ac:spMkLst>
            <pc:docMk/>
            <pc:sldMk cId="2299093063" sldId="3032"/>
            <ac:spMk id="2" creationId="{1B1EFC21-EF12-03C6-A0F7-1F7E6C1FD2EE}"/>
          </ac:spMkLst>
        </pc:spChg>
      </pc:sldChg>
      <pc:sldChg chg="addSp delSp modSp new mod">
        <pc:chgData name="bessy kathambi" userId="c2e6d49300425758" providerId="LiveId" clId="{2134D2B3-D67D-48E6-87A7-2B02EA2EDDF9}" dt="2023-09-11T19:34:30.051" v="74" actId="14100"/>
        <pc:sldMkLst>
          <pc:docMk/>
          <pc:sldMk cId="34240358" sldId="3033"/>
        </pc:sldMkLst>
        <pc:spChg chg="del">
          <ac:chgData name="bessy kathambi" userId="c2e6d49300425758" providerId="LiveId" clId="{2134D2B3-D67D-48E6-87A7-2B02EA2EDDF9}" dt="2023-09-11T19:33:06.491" v="38"/>
          <ac:spMkLst>
            <pc:docMk/>
            <pc:sldMk cId="34240358" sldId="3033"/>
            <ac:spMk id="2" creationId="{F44A2B04-20EF-3CE0-A44B-ED10D004C1D3}"/>
          </ac:spMkLst>
        </pc:spChg>
        <pc:spChg chg="del">
          <ac:chgData name="bessy kathambi" userId="c2e6d49300425758" providerId="LiveId" clId="{2134D2B3-D67D-48E6-87A7-2B02EA2EDDF9}" dt="2023-09-11T19:32:54.294" v="36"/>
          <ac:spMkLst>
            <pc:docMk/>
            <pc:sldMk cId="34240358" sldId="3033"/>
            <ac:spMk id="3" creationId="{E6333B2D-7D25-2F59-83AF-EF353C7B5901}"/>
          </ac:spMkLst>
        </pc:spChg>
        <pc:spChg chg="add mod">
          <ac:chgData name="bessy kathambi" userId="c2e6d49300425758" providerId="LiveId" clId="{2134D2B3-D67D-48E6-87A7-2B02EA2EDDF9}" dt="2023-09-11T19:34:05.094" v="67" actId="20577"/>
          <ac:spMkLst>
            <pc:docMk/>
            <pc:sldMk cId="34240358" sldId="3033"/>
            <ac:spMk id="5" creationId="{DDC6EF8C-E356-533F-B656-A1F9E299E4E6}"/>
          </ac:spMkLst>
        </pc:spChg>
        <pc:picChg chg="add mod">
          <ac:chgData name="bessy kathambi" userId="c2e6d49300425758" providerId="LiveId" clId="{2134D2B3-D67D-48E6-87A7-2B02EA2EDDF9}" dt="2023-09-11T19:34:30.051" v="74" actId="14100"/>
          <ac:picMkLst>
            <pc:docMk/>
            <pc:sldMk cId="34240358" sldId="3033"/>
            <ac:picMk id="4" creationId="{D46FA56E-00BD-E257-447E-5E50F2932A55}"/>
          </ac:picMkLst>
        </pc:picChg>
      </pc:sldChg>
      <pc:sldChg chg="new del">
        <pc:chgData name="bessy kathambi" userId="c2e6d49300425758" providerId="LiveId" clId="{2134D2B3-D67D-48E6-87A7-2B02EA2EDDF9}" dt="2023-09-11T19:29:41.411" v="31" actId="47"/>
        <pc:sldMkLst>
          <pc:docMk/>
          <pc:sldMk cId="2621430556" sldId="3033"/>
        </pc:sldMkLst>
      </pc:sldChg>
      <pc:sldChg chg="add del">
        <pc:chgData name="bessy kathambi" userId="c2e6d49300425758" providerId="LiveId" clId="{2134D2B3-D67D-48E6-87A7-2B02EA2EDDF9}" dt="2023-09-11T19:29:46.387" v="32" actId="47"/>
        <pc:sldMkLst>
          <pc:docMk/>
          <pc:sldMk cId="0" sldId="3034"/>
        </pc:sldMkLst>
      </pc:sldChg>
    </pc:docChg>
  </pc:docChgLst>
</pc:chgInfo>
</file>

<file path=ppt/charts/_rels/chart1.xml.rels><?xml version="1.0" encoding="UTF-8" standalone="yes"?>
<Relationships xmlns="http://schemas.openxmlformats.org/package/2006/relationships"><Relationship Id="rId1" Type="http://schemas.openxmlformats.org/officeDocument/2006/relationships/oleObject" Target="Book1" TargetMode="External"/></Relationships>
</file>

<file path=ppt/charts/_rels/chart2.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1.xml"/><Relationship Id="rId1" Type="http://schemas.microsoft.com/office/2011/relationships/chartStyle" Target="style1.xml"/></Relationships>
</file>

<file path=ppt/charts/_rels/chart3.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2.xml"/><Relationship Id="rId1" Type="http://schemas.microsoft.com/office/2011/relationships/chartStyle" Target="style2.xml"/></Relationships>
</file>

<file path=ppt/charts/_rels/chart4.xml.rels><?xml version="1.0" encoding="UTF-8" standalone="yes"?>
<Relationships xmlns="http://schemas.openxmlformats.org/package/2006/relationships"><Relationship Id="rId3" Type="http://schemas.openxmlformats.org/officeDocument/2006/relationships/oleObject" Target="https://d.docs.live.net/86081338b14f8352/1%20-%20Twinkl/Topical%20lessons/WWF/COP/COP26%20Our%20Climate%20Our%20Future%20Role%20Play/Teacher%20Resources/1.5%20to%202%20graph.xlsx" TargetMode="Externa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chartUserShapes" Target="../drawings/drawing1.xml"/></Relationships>
</file>

<file path=ppt/charts/_rels/chart5.xml.rels><?xml version="1.0" encoding="UTF-8" standalone="yes"?>
<Relationships xmlns="http://schemas.openxmlformats.org/package/2006/relationships"><Relationship Id="rId3" Type="http://schemas.openxmlformats.org/officeDocument/2006/relationships/oleObject" Target="https://d.docs.live.net/86081338b14f8352/1%20-%20Twinkl/Topical%20lessons/WWF/COP/COP26%20Our%20Climate%20Our%20Future%20Role%20Play/Teacher%20Resources/1.5%20to%202%20graph.xlsx" TargetMode="External"/><Relationship Id="rId2" Type="http://schemas.microsoft.com/office/2011/relationships/chartColorStyle" Target="colors4.xml"/><Relationship Id="rId1" Type="http://schemas.microsoft.com/office/2011/relationships/chartStyle" Target="style4.xml"/></Relationships>
</file>

<file path=ppt/charts/_rels/chart6.xml.rels><?xml version="1.0" encoding="UTF-8" standalone="yes"?>
<Relationships xmlns="http://schemas.openxmlformats.org/package/2006/relationships"><Relationship Id="rId3" Type="http://schemas.openxmlformats.org/officeDocument/2006/relationships/oleObject" Target="https://d.docs.live.net/86081338b14f8352/1%20-%20Twinkl/Topical%20lessons/WWF/COP/COP26%20Our%20Climate%20Our%20Future%20Role%20Play/Teacher%20Resources/1.5%20to%202%20graph.xlsx" TargetMode="External"/><Relationship Id="rId2" Type="http://schemas.microsoft.com/office/2011/relationships/chartColorStyle" Target="colors5.xml"/><Relationship Id="rId1" Type="http://schemas.microsoft.com/office/2011/relationships/chartStyle" Target="style5.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Sheet1!$C$23</c:f>
              <c:strCache>
                <c:ptCount val="1"/>
                <c:pt idx="0">
                  <c:v>1.5°C</c:v>
                </c:pt>
              </c:strCache>
            </c:strRef>
          </c:tx>
          <c:spPr>
            <a:solidFill>
              <a:srgbClr val="281F85"/>
            </a:solidFill>
            <a:ln>
              <a:noFill/>
            </a:ln>
            <a:effectLst/>
          </c:spPr>
          <c:invertIfNegative val="0"/>
          <c:dPt>
            <c:idx val="0"/>
            <c:invertIfNegative val="0"/>
            <c:bubble3D val="0"/>
            <c:spPr>
              <a:solidFill>
                <a:srgbClr val="37286D"/>
              </a:solidFill>
              <a:ln>
                <a:noFill/>
              </a:ln>
              <a:effectLst/>
            </c:spPr>
            <c:extLst>
              <c:ext xmlns:c16="http://schemas.microsoft.com/office/drawing/2014/chart" uri="{C3380CC4-5D6E-409C-BE32-E72D297353CC}">
                <c16:uniqueId val="{00000000-19D8-4833-90B9-E343ED5C78FC}"/>
              </c:ext>
            </c:extLst>
          </c:dPt>
          <c:dPt>
            <c:idx val="1"/>
            <c:invertIfNegative val="0"/>
            <c:bubble3D val="0"/>
            <c:spPr>
              <a:solidFill>
                <a:srgbClr val="37286D"/>
              </a:solidFill>
              <a:ln>
                <a:noFill/>
              </a:ln>
              <a:effectLst/>
            </c:spPr>
            <c:extLst>
              <c:ext xmlns:c16="http://schemas.microsoft.com/office/drawing/2014/chart" uri="{C3380CC4-5D6E-409C-BE32-E72D297353CC}">
                <c16:uniqueId val="{00000001-19D8-4833-90B9-E343ED5C78FC}"/>
              </c:ext>
            </c:extLst>
          </c:dPt>
          <c:dPt>
            <c:idx val="2"/>
            <c:invertIfNegative val="0"/>
            <c:bubble3D val="0"/>
            <c:spPr>
              <a:solidFill>
                <a:srgbClr val="37286D"/>
              </a:solidFill>
              <a:ln>
                <a:noFill/>
              </a:ln>
              <a:effectLst/>
            </c:spPr>
            <c:extLst>
              <c:ext xmlns:c16="http://schemas.microsoft.com/office/drawing/2014/chart" uri="{C3380CC4-5D6E-409C-BE32-E72D297353CC}">
                <c16:uniqueId val="{00000002-19D8-4833-90B9-E343ED5C78FC}"/>
              </c:ext>
            </c:extLst>
          </c:dPt>
          <c:dLbls>
            <c:dLbl>
              <c:idx val="0"/>
              <c:layout>
                <c:manualLayout>
                  <c:x val="-4.4687673440181275E-17"/>
                  <c:y val="2.0138447864809086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19D8-4833-90B9-E343ED5C78FC}"/>
                </c:ext>
              </c:extLst>
            </c:dLbl>
            <c:dLbl>
              <c:idx val="1"/>
              <c:layout>
                <c:manualLayout>
                  <c:x val="0"/>
                  <c:y val="2.5173059831011466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19D8-4833-90B9-E343ED5C78FC}"/>
                </c:ext>
              </c:extLst>
            </c:dLbl>
            <c:dLbl>
              <c:idx val="2"/>
              <c:layout>
                <c:manualLayout>
                  <c:x val="0"/>
                  <c:y val="2.5173059831011466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19D8-4833-90B9-E343ED5C78FC}"/>
                </c:ext>
              </c:extLst>
            </c:dLbl>
            <c:spPr>
              <a:noFill/>
              <a:ln>
                <a:noFill/>
              </a:ln>
              <a:effectLst/>
            </c:spPr>
            <c:txPr>
              <a:bodyPr rot="0" spcFirstLastPara="1" vertOverflow="ellipsis" vert="horz" wrap="square" anchor="ctr" anchorCtr="1"/>
              <a:lstStyle/>
              <a:p>
                <a:pPr>
                  <a:spcAft>
                    <a:spcPts val="200"/>
                  </a:spcAft>
                  <a:defRPr lang="en-US" sz="800" b="0" i="0" u="none" strike="noStrike" kern="120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Sheet1!$B$24:$B$26</c:f>
              <c:strCache>
                <c:ptCount val="3"/>
                <c:pt idx="0">
                  <c:v>insects</c:v>
                </c:pt>
                <c:pt idx="1">
                  <c:v>plants</c:v>
                </c:pt>
                <c:pt idx="2">
                  <c:v>vertebrates</c:v>
                </c:pt>
              </c:strCache>
            </c:strRef>
          </c:cat>
          <c:val>
            <c:numRef>
              <c:f>Sheet1!$C$24:$C$26</c:f>
              <c:numCache>
                <c:formatCode>General</c:formatCode>
                <c:ptCount val="3"/>
                <c:pt idx="0">
                  <c:v>6</c:v>
                </c:pt>
                <c:pt idx="1">
                  <c:v>8</c:v>
                </c:pt>
                <c:pt idx="2">
                  <c:v>4</c:v>
                </c:pt>
              </c:numCache>
            </c:numRef>
          </c:val>
          <c:extLst>
            <c:ext xmlns:c16="http://schemas.microsoft.com/office/drawing/2014/chart" uri="{C3380CC4-5D6E-409C-BE32-E72D297353CC}">
              <c16:uniqueId val="{00000003-19D8-4833-90B9-E343ED5C78FC}"/>
            </c:ext>
          </c:extLst>
        </c:ser>
        <c:ser>
          <c:idx val="1"/>
          <c:order val="1"/>
          <c:tx>
            <c:strRef>
              <c:f>Sheet1!$D$23</c:f>
              <c:strCache>
                <c:ptCount val="1"/>
                <c:pt idx="0">
                  <c:v>2°C</c:v>
                </c:pt>
              </c:strCache>
            </c:strRef>
          </c:tx>
          <c:spPr>
            <a:noFill/>
            <a:ln>
              <a:noFill/>
            </a:ln>
            <a:effectLst/>
          </c:spPr>
          <c:invertIfNegative val="0"/>
          <c:cat>
            <c:strRef>
              <c:f>Sheet1!$B$24:$B$26</c:f>
              <c:strCache>
                <c:ptCount val="3"/>
                <c:pt idx="0">
                  <c:v>insects</c:v>
                </c:pt>
                <c:pt idx="1">
                  <c:v>plants</c:v>
                </c:pt>
                <c:pt idx="2">
                  <c:v>vertebrates</c:v>
                </c:pt>
              </c:strCache>
            </c:strRef>
          </c:cat>
          <c:val>
            <c:numRef>
              <c:f>Sheet1!$D$24:$D$26</c:f>
              <c:numCache>
                <c:formatCode>General</c:formatCode>
                <c:ptCount val="3"/>
                <c:pt idx="0">
                  <c:v>18</c:v>
                </c:pt>
                <c:pt idx="1">
                  <c:v>16</c:v>
                </c:pt>
                <c:pt idx="2">
                  <c:v>8</c:v>
                </c:pt>
              </c:numCache>
            </c:numRef>
          </c:val>
          <c:extLst>
            <c:ext xmlns:c16="http://schemas.microsoft.com/office/drawing/2014/chart" uri="{C3380CC4-5D6E-409C-BE32-E72D297353CC}">
              <c16:uniqueId val="{00000007-19D8-4833-90B9-E343ED5C78FC}"/>
            </c:ext>
          </c:extLst>
        </c:ser>
        <c:dLbls>
          <c:showLegendKey val="0"/>
          <c:showVal val="0"/>
          <c:showCatName val="0"/>
          <c:showSerName val="0"/>
          <c:showPercent val="0"/>
          <c:showBubbleSize val="0"/>
        </c:dLbls>
        <c:gapWidth val="100"/>
        <c:overlap val="-20"/>
        <c:axId val="65073920"/>
        <c:axId val="65075456"/>
      </c:barChart>
      <c:catAx>
        <c:axId val="6507392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lang="en-US" sz="900" b="0" i="0" u="none" strike="noStrike" kern="120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pPr>
            <a:endParaRPr lang="en-US"/>
          </a:p>
        </c:txPr>
        <c:crossAx val="65075456"/>
        <c:crosses val="autoZero"/>
        <c:auto val="1"/>
        <c:lblAlgn val="ctr"/>
        <c:lblOffset val="100"/>
        <c:noMultiLvlLbl val="0"/>
      </c:catAx>
      <c:valAx>
        <c:axId val="65075456"/>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lang="en-US" sz="1000" b="1" i="0" u="none" strike="noStrike" kern="120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pPr>
                <a:r>
                  <a:rPr lang="en-GB" sz="1000" b="1">
                    <a:solidFill>
                      <a:schemeClr val="tx1"/>
                    </a:solidFill>
                    <a:latin typeface="Open Sans" panose="020B0606030504020204" pitchFamily="34" charset="0"/>
                    <a:ea typeface="Open Sans" panose="020B0606030504020204" pitchFamily="34" charset="0"/>
                    <a:cs typeface="Open Sans" panose="020B0606030504020204" pitchFamily="34" charset="0"/>
                  </a:rPr>
                  <a:t>Percentage Species Loss</a:t>
                </a:r>
              </a:p>
            </c:rich>
          </c:tx>
          <c:overlay val="0"/>
          <c:spPr>
            <a:noFill/>
            <a:ln>
              <a:noFill/>
            </a:ln>
            <a:effectLst/>
          </c:spPr>
        </c:title>
        <c:numFmt formatCode="General" sourceLinked="1"/>
        <c:majorTickMark val="none"/>
        <c:minorTickMark val="none"/>
        <c:tickLblPos val="nextTo"/>
        <c:spPr>
          <a:noFill/>
          <a:ln>
            <a:solidFill>
              <a:schemeClr val="tx1"/>
            </a:solidFill>
          </a:ln>
          <a:effectLst/>
        </c:spPr>
        <c:txPr>
          <a:bodyPr rot="-60000000" spcFirstLastPara="1" vertOverflow="ellipsis" vert="horz" wrap="square" anchor="ctr" anchorCtr="1"/>
          <a:lstStyle/>
          <a:p>
            <a:pPr>
              <a:defRPr lang="en-US" sz="800" b="0" i="0" u="none" strike="noStrike" kern="120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pPr>
            <a:endParaRPr lang="en-US"/>
          </a:p>
        </c:txPr>
        <c:crossAx val="65073920"/>
        <c:crosses val="autoZero"/>
        <c:crossBetween val="between"/>
      </c:valAx>
      <c:spPr>
        <a:noFill/>
        <a:ln>
          <a:noFill/>
        </a:ln>
        <a:effectLst/>
      </c:spPr>
    </c:plotArea>
    <c:legend>
      <c:legendPos val="b"/>
      <c:legendEntry>
        <c:idx val="0"/>
        <c:delete val="1"/>
      </c:legendEntry>
      <c:legendEntry>
        <c:idx val="1"/>
        <c:txPr>
          <a:bodyPr rot="0" spcFirstLastPara="1" vertOverflow="ellipsis" vert="horz" wrap="square" anchor="ctr" anchorCtr="1"/>
          <a:lstStyle/>
          <a:p>
            <a:pPr>
              <a:defRPr lang="en-US" sz="900" b="0" i="0" u="none" strike="noStrike" kern="1200" baseline="0">
                <a:solidFill>
                  <a:srgbClr val="FCFDFE"/>
                </a:solidFill>
                <a:latin typeface="Open Sans" panose="020B0606030504020204" pitchFamily="34" charset="0"/>
                <a:ea typeface="Open Sans" panose="020B0606030504020204" pitchFamily="34" charset="0"/>
                <a:cs typeface="Open Sans" panose="020B0606030504020204" pitchFamily="34" charset="0"/>
              </a:defRPr>
            </a:pPr>
            <a:endParaRPr lang="en-US"/>
          </a:p>
        </c:txPr>
      </c:legendEntry>
      <c:layout>
        <c:manualLayout>
          <c:xMode val="edge"/>
          <c:yMode val="edge"/>
          <c:x val="0.64352874067977761"/>
          <c:y val="4.9075573886300239E-2"/>
          <c:w val="0.13200178056915923"/>
          <c:h val="8.4959671568872352E-2"/>
        </c:manualLayout>
      </c:layout>
      <c:overlay val="0"/>
      <c:spPr>
        <a:noFill/>
        <a:ln>
          <a:noFill/>
        </a:ln>
        <a:effectLst/>
      </c:spPr>
      <c:txPr>
        <a:bodyPr rot="0" spcFirstLastPara="1" vertOverflow="ellipsis" vert="horz" wrap="square" anchor="ctr" anchorCtr="1"/>
        <a:lstStyle/>
        <a:p>
          <a:pPr>
            <a:defRPr lang="en-US" sz="900" b="0" i="0" u="none" strike="noStrike" kern="1200" baseline="0">
              <a:solidFill>
                <a:srgbClr val="FCFDFE"/>
              </a:solidFill>
              <a:latin typeface="Open Sans" panose="020B0606030504020204" pitchFamily="34" charset="0"/>
              <a:ea typeface="Open Sans" panose="020B0606030504020204" pitchFamily="34" charset="0"/>
              <a:cs typeface="Open Sans" panose="020B0606030504020204" pitchFamily="34" charset="0"/>
            </a:defRPr>
          </a:pPr>
          <a:endParaRPr lang="en-US"/>
        </a:p>
      </c:txPr>
    </c:legend>
    <c:plotVisOnly val="1"/>
    <c:dispBlanksAs val="gap"/>
    <c:showDLblsOverMax val="0"/>
  </c:chart>
  <c:spPr>
    <a:noFill/>
    <a:ln>
      <a:noFill/>
    </a:ln>
    <a:effectLst/>
  </c:spPr>
  <c:txPr>
    <a:bodyPr/>
    <a:lstStyle/>
    <a:p>
      <a:pPr>
        <a:defRPr lang="en-US"/>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806178240065671"/>
          <c:y val="5.9864612557684507E-2"/>
          <c:w val="0.65902552304418771"/>
          <c:h val="0.69267684807886887"/>
        </c:manualLayout>
      </c:layout>
      <c:barChart>
        <c:barDir val="col"/>
        <c:grouping val="clustered"/>
        <c:varyColors val="0"/>
        <c:ser>
          <c:idx val="0"/>
          <c:order val="0"/>
          <c:spPr>
            <a:solidFill>
              <a:schemeClr val="accent1"/>
            </a:solidFill>
            <a:ln>
              <a:noFill/>
            </a:ln>
            <a:effectLst/>
          </c:spPr>
          <c:invertIfNegative val="0"/>
          <c:dPt>
            <c:idx val="0"/>
            <c:invertIfNegative val="0"/>
            <c:bubble3D val="0"/>
            <c:spPr>
              <a:solidFill>
                <a:srgbClr val="37286D"/>
              </a:solidFill>
              <a:ln>
                <a:noFill/>
              </a:ln>
              <a:effectLst/>
            </c:spPr>
            <c:extLst>
              <c:ext xmlns:c16="http://schemas.microsoft.com/office/drawing/2014/chart" uri="{C3380CC4-5D6E-409C-BE32-E72D297353CC}">
                <c16:uniqueId val="{00000005-F1AA-42D1-A371-8BABE4CE4E6D}"/>
              </c:ext>
            </c:extLst>
          </c:dPt>
          <c:dPt>
            <c:idx val="1"/>
            <c:invertIfNegative val="0"/>
            <c:bubble3D val="0"/>
            <c:spPr>
              <a:noFill/>
              <a:ln>
                <a:noFill/>
              </a:ln>
              <a:effectLst/>
            </c:spPr>
            <c:extLst>
              <c:ext xmlns:c16="http://schemas.microsoft.com/office/drawing/2014/chart" uri="{C3380CC4-5D6E-409C-BE32-E72D297353CC}">
                <c16:uniqueId val="{00000001-F1AA-42D1-A371-8BABE4CE4E6D}"/>
              </c:ext>
            </c:extLst>
          </c:dPt>
          <c:dLbls>
            <c:dLbl>
              <c:idx val="0"/>
              <c:tx>
                <c:rich>
                  <a:bodyPr rot="0" spcFirstLastPara="1" vertOverflow="ellipsis" vert="horz" wrap="square" lIns="38100" tIns="19050" rIns="38100" bIns="19050" anchor="ctr" anchorCtr="1">
                    <a:noAutofit/>
                  </a:bodyPr>
                  <a:lstStyle/>
                  <a:p>
                    <a:pPr>
                      <a:defRPr sz="800" b="0" i="0" u="none" strike="noStrike" kern="120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pPr>
                    <a:fld id="{3B228819-AB48-42CB-B177-EC9BC64B2490}" type="VALUE">
                      <a:rPr lang="en-US" sz="800" smtClean="0">
                        <a:solidFill>
                          <a:schemeClr val="tx1"/>
                        </a:solidFill>
                        <a:latin typeface="Open Sans" panose="020B0606030504020204" pitchFamily="34" charset="0"/>
                        <a:ea typeface="Open Sans" panose="020B0606030504020204" pitchFamily="34" charset="0"/>
                        <a:cs typeface="Open Sans" panose="020B0606030504020204" pitchFamily="34" charset="0"/>
                      </a:rPr>
                      <a:pPr>
                        <a:defRPr sz="800">
                          <a:solidFill>
                            <a:schemeClr val="tx1"/>
                          </a:solidFill>
                          <a:latin typeface="Open Sans" panose="020B0606030504020204" pitchFamily="34" charset="0"/>
                          <a:ea typeface="Open Sans" panose="020B0606030504020204" pitchFamily="34" charset="0"/>
                          <a:cs typeface="Open Sans" panose="020B0606030504020204" pitchFamily="34" charset="0"/>
                        </a:defRPr>
                      </a:pPr>
                      <a:t>[VALUE]</a:t>
                    </a:fld>
                    <a:r>
                      <a:rPr lang="en-US" sz="800">
                        <a:solidFill>
                          <a:schemeClr val="tx1"/>
                        </a:solidFill>
                        <a:latin typeface="Open Sans" panose="020B0606030504020204" pitchFamily="34" charset="0"/>
                        <a:ea typeface="Open Sans" panose="020B0606030504020204" pitchFamily="34" charset="0"/>
                        <a:cs typeface="Open Sans" panose="020B0606030504020204" pitchFamily="34" charset="0"/>
                      </a:rPr>
                      <a:t> %</a:t>
                    </a:r>
                  </a:p>
                </c:rich>
              </c:tx>
              <c:spPr>
                <a:noFill/>
                <a:ln>
                  <a:noFill/>
                </a:ln>
                <a:effectLst/>
              </c:spPr>
              <c:txPr>
                <a:bodyPr rot="0" spcFirstLastPara="1" vertOverflow="ellipsis" vert="horz" wrap="square" lIns="38100" tIns="19050" rIns="38100" bIns="19050" anchor="ctr" anchorCtr="1">
                  <a:noAutofit/>
                </a:bodyPr>
                <a:lstStyle/>
                <a:p>
                  <a:pPr>
                    <a:defRPr sz="800" b="0" i="0" u="none" strike="noStrike" kern="120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pPr>
                  <a:endParaRPr lang="en-US"/>
                </a:p>
              </c:txPr>
              <c:dLblPos val="outEnd"/>
              <c:showLegendKey val="0"/>
              <c:showVal val="1"/>
              <c:showCatName val="0"/>
              <c:showSerName val="0"/>
              <c:showPercent val="0"/>
              <c:showBubbleSize val="0"/>
              <c:extLst>
                <c:ext xmlns:c15="http://schemas.microsoft.com/office/drawing/2012/chart" uri="{CE6537A1-D6FC-4f65-9D91-7224C49458BB}">
                  <c15:layout>
                    <c:manualLayout>
                      <c:w val="0.14589849108367628"/>
                      <c:h val="6.0690825249053816E-2"/>
                    </c:manualLayout>
                  </c15:layout>
                  <c15:dlblFieldTable/>
                  <c15:showDataLabelsRange val="0"/>
                </c:ext>
                <c:ext xmlns:c16="http://schemas.microsoft.com/office/drawing/2014/chart" uri="{C3380CC4-5D6E-409C-BE32-E72D297353CC}">
                  <c16:uniqueId val="{00000005-F1AA-42D1-A371-8BABE4CE4E6D}"/>
                </c:ext>
              </c:extLst>
            </c:dLbl>
            <c:dLbl>
              <c:idx val="1"/>
              <c:delete val="1"/>
              <c:extLst>
                <c:ext xmlns:c15="http://schemas.microsoft.com/office/drawing/2012/chart" uri="{CE6537A1-D6FC-4f65-9D91-7224C49458BB}">
                  <c15:layout>
                    <c:manualLayout>
                      <c:w val="0.13783264746227708"/>
                      <c:h val="4.4116239613694694E-2"/>
                    </c:manualLayout>
                  </c15:layout>
                </c:ext>
                <c:ext xmlns:c16="http://schemas.microsoft.com/office/drawing/2014/chart" uri="{C3380CC4-5D6E-409C-BE32-E72D297353CC}">
                  <c16:uniqueId val="{00000001-F1AA-42D1-A371-8BABE4CE4E6D}"/>
                </c:ext>
              </c:extLst>
            </c:dLbl>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Sheet1!$B$4:$B$5</c:f>
              <c:numCache>
                <c:formatCode>General</c:formatCode>
                <c:ptCount val="2"/>
                <c:pt idx="0">
                  <c:v>1.5</c:v>
                </c:pt>
                <c:pt idx="1">
                  <c:v>2</c:v>
                </c:pt>
              </c:numCache>
            </c:numRef>
          </c:cat>
          <c:val>
            <c:numRef>
              <c:f>Sheet1!$C$4:$C$5</c:f>
              <c:numCache>
                <c:formatCode>General</c:formatCode>
                <c:ptCount val="2"/>
                <c:pt idx="0">
                  <c:v>70</c:v>
                </c:pt>
                <c:pt idx="1">
                  <c:v>99</c:v>
                </c:pt>
              </c:numCache>
            </c:numRef>
          </c:val>
          <c:extLst>
            <c:ext xmlns:c16="http://schemas.microsoft.com/office/drawing/2014/chart" uri="{C3380CC4-5D6E-409C-BE32-E72D297353CC}">
              <c16:uniqueId val="{00000002-F1AA-42D1-A371-8BABE4CE4E6D}"/>
            </c:ext>
          </c:extLst>
        </c:ser>
        <c:dLbls>
          <c:showLegendKey val="0"/>
          <c:showVal val="1"/>
          <c:showCatName val="0"/>
          <c:showSerName val="0"/>
          <c:showPercent val="0"/>
          <c:showBubbleSize val="0"/>
        </c:dLbls>
        <c:gapWidth val="219"/>
        <c:overlap val="-27"/>
        <c:axId val="69671936"/>
        <c:axId val="69694592"/>
      </c:barChart>
      <c:catAx>
        <c:axId val="69671936"/>
        <c:scaling>
          <c:orientation val="minMax"/>
        </c:scaling>
        <c:delete val="0"/>
        <c:axPos val="b"/>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GB" b="1"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p>
            </c:rich>
          </c:tx>
          <c:layout>
            <c:manualLayout>
              <c:xMode val="edge"/>
              <c:yMode val="edge"/>
              <c:x val="0.29501398744909985"/>
              <c:y val="0.82791645008418335"/>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one"/>
        <c:spPr>
          <a:noFill/>
          <a:ln w="9525" cap="flat" cmpd="sng" algn="ctr">
            <a:solidFill>
              <a:schemeClr val="tx1"/>
            </a:solidFill>
            <a:round/>
          </a:ln>
          <a:effectLst/>
        </c:spPr>
        <c:txPr>
          <a:bodyPr rot="-60000000" spcFirstLastPara="1" vertOverflow="ellipsis" vert="horz" wrap="square" anchor="ctr" anchorCtr="1"/>
          <a:lstStyle/>
          <a:p>
            <a:pPr>
              <a:defRPr sz="800" b="0" i="0" u="none" strike="noStrike" kern="120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pPr>
            <a:endParaRPr lang="en-US"/>
          </a:p>
        </c:txPr>
        <c:crossAx val="69694592"/>
        <c:crosses val="autoZero"/>
        <c:auto val="1"/>
        <c:lblAlgn val="ctr"/>
        <c:lblOffset val="100"/>
        <c:noMultiLvlLbl val="0"/>
      </c:catAx>
      <c:valAx>
        <c:axId val="69694592"/>
        <c:scaling>
          <c:orientation val="minMax"/>
          <c:max val="10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GB" b="1" dirty="0">
                    <a:solidFill>
                      <a:schemeClr val="tx1"/>
                    </a:solidFill>
                    <a:latin typeface="Open Sans" panose="020B0606030504020204" pitchFamily="34" charset="0"/>
                    <a:ea typeface="Open Sans" panose="020B0606030504020204" pitchFamily="34" charset="0"/>
                    <a:cs typeface="Open Sans" panose="020B0606030504020204" pitchFamily="34" charset="0"/>
                  </a:rPr>
                  <a:t>Percentage</a:t>
                </a:r>
                <a:r>
                  <a:rPr lang="en-GB" b="1" baseline="0" dirty="0">
                    <a:solidFill>
                      <a:schemeClr val="tx1"/>
                    </a:solidFill>
                    <a:latin typeface="Open Sans" panose="020B0606030504020204" pitchFamily="34" charset="0"/>
                    <a:ea typeface="Open Sans" panose="020B0606030504020204" pitchFamily="34" charset="0"/>
                    <a:cs typeface="Open Sans" panose="020B0606030504020204" pitchFamily="34" charset="0"/>
                  </a:rPr>
                  <a:t> Coral Loss</a:t>
                </a:r>
                <a:endParaRPr lang="en-GB" b="1"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c:rich>
          </c:tx>
          <c:layout>
            <c:manualLayout>
              <c:xMode val="edge"/>
              <c:yMode val="edge"/>
              <c:x val="7.1330589849108395E-2"/>
              <c:y val="8.5218601818419101E-2"/>
            </c:manualLayout>
          </c:layout>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solidFill>
              <a:schemeClr val="tx1"/>
            </a:solidFill>
          </a:ln>
          <a:effectLst/>
        </c:spPr>
        <c:txPr>
          <a:bodyPr rot="-60000000" spcFirstLastPara="1" vertOverflow="ellipsis" vert="horz" wrap="square" anchor="ctr" anchorCtr="1"/>
          <a:lstStyle/>
          <a:p>
            <a:pPr>
              <a:defRPr sz="800" b="0" i="0" u="none" strike="noStrike" kern="120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pPr>
            <a:endParaRPr lang="en-US"/>
          </a:p>
        </c:txPr>
        <c:crossAx val="6967193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832373113854596"/>
          <c:y val="5.9864612557684507E-2"/>
          <c:w val="0.65640603566529498"/>
          <c:h val="0.69134328562876479"/>
        </c:manualLayout>
      </c:layout>
      <c:barChart>
        <c:barDir val="col"/>
        <c:grouping val="clustered"/>
        <c:varyColors val="0"/>
        <c:ser>
          <c:idx val="0"/>
          <c:order val="0"/>
          <c:spPr>
            <a:solidFill>
              <a:schemeClr val="accent1"/>
            </a:solidFill>
            <a:ln>
              <a:noFill/>
            </a:ln>
            <a:effectLst/>
          </c:spPr>
          <c:invertIfNegative val="0"/>
          <c:dPt>
            <c:idx val="0"/>
            <c:invertIfNegative val="0"/>
            <c:bubble3D val="0"/>
            <c:spPr>
              <a:solidFill>
                <a:srgbClr val="37286D"/>
              </a:solidFill>
              <a:ln>
                <a:noFill/>
              </a:ln>
              <a:effectLst/>
            </c:spPr>
            <c:extLst>
              <c:ext xmlns:c16="http://schemas.microsoft.com/office/drawing/2014/chart" uri="{C3380CC4-5D6E-409C-BE32-E72D297353CC}">
                <c16:uniqueId val="{00000001-81ED-46B9-A73F-39EAA952E9CB}"/>
              </c:ext>
            </c:extLst>
          </c:dPt>
          <c:dPt>
            <c:idx val="1"/>
            <c:invertIfNegative val="0"/>
            <c:bubble3D val="0"/>
            <c:spPr>
              <a:solidFill>
                <a:srgbClr val="E95616"/>
              </a:solidFill>
              <a:ln>
                <a:noFill/>
              </a:ln>
              <a:effectLst/>
            </c:spPr>
            <c:extLst>
              <c:ext xmlns:c16="http://schemas.microsoft.com/office/drawing/2014/chart" uri="{C3380CC4-5D6E-409C-BE32-E72D297353CC}">
                <c16:uniqueId val="{00000003-81ED-46B9-A73F-39EAA952E9CB}"/>
              </c:ext>
            </c:extLst>
          </c:dPt>
          <c:dLbls>
            <c:dLbl>
              <c:idx val="0"/>
              <c:tx>
                <c:rich>
                  <a:bodyPr rot="0" spcFirstLastPara="1" vertOverflow="ellipsis" vert="horz" wrap="square" lIns="38100" tIns="19050" rIns="38100" bIns="19050" anchor="ctr" anchorCtr="1">
                    <a:noAutofit/>
                  </a:bodyPr>
                  <a:lstStyle/>
                  <a:p>
                    <a:pPr>
                      <a:defRPr sz="800" b="0" i="0" u="none" strike="noStrike" kern="120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pPr>
                    <a:r>
                      <a:rPr lang="en-US" sz="80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p>
                </c:rich>
              </c:tx>
              <c:spPr>
                <a:noFill/>
                <a:ln>
                  <a:noFill/>
                </a:ln>
                <a:effectLst/>
              </c:spPr>
              <c:txPr>
                <a:bodyPr rot="0" spcFirstLastPara="1" vertOverflow="ellipsis" vert="horz" wrap="square" lIns="38100" tIns="19050" rIns="38100" bIns="19050" anchor="ctr" anchorCtr="1">
                  <a:noAutofit/>
                </a:bodyPr>
                <a:lstStyle/>
                <a:p>
                  <a:pPr>
                    <a:defRPr sz="800" b="0" i="0" u="none" strike="noStrike" kern="120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pPr>
                  <a:endParaRPr lang="en-US"/>
                </a:p>
              </c:txPr>
              <c:dLblPos val="outEnd"/>
              <c:showLegendKey val="0"/>
              <c:showVal val="1"/>
              <c:showCatName val="0"/>
              <c:showSerName val="0"/>
              <c:showPercent val="0"/>
              <c:showBubbleSize val="0"/>
              <c:extLst>
                <c:ext xmlns:c15="http://schemas.microsoft.com/office/drawing/2012/chart" uri="{CE6537A1-D6FC-4f65-9D91-7224C49458BB}">
                  <c15:layout>
                    <c:manualLayout>
                      <c:w val="0.14589849108367628"/>
                      <c:h val="6.0690825249053816E-2"/>
                    </c:manualLayout>
                  </c15:layout>
                  <c15:showDataLabelsRange val="0"/>
                </c:ext>
                <c:ext xmlns:c16="http://schemas.microsoft.com/office/drawing/2014/chart" uri="{C3380CC4-5D6E-409C-BE32-E72D297353CC}">
                  <c16:uniqueId val="{00000001-81ED-46B9-A73F-39EAA952E9CB}"/>
                </c:ext>
              </c:extLst>
            </c:dLbl>
            <c:dLbl>
              <c:idx val="1"/>
              <c:layout>
                <c:manualLayout>
                  <c:x val="5.4871844723113289E-3"/>
                  <c:y val="-5.5244268499586718E-3"/>
                </c:manualLayout>
              </c:layout>
              <c:tx>
                <c:rich>
                  <a:bodyPr rot="0" spcFirstLastPara="1" vertOverflow="ellipsis" vert="horz" wrap="square" lIns="38100" tIns="19050" rIns="38100" bIns="19050" anchor="ctr" anchorCtr="1">
                    <a:noAutofit/>
                  </a:bodyPr>
                  <a:lstStyle/>
                  <a:p>
                    <a:pPr>
                      <a:defRPr sz="800" b="0" i="0" u="none" strike="noStrike" kern="120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pPr>
                    <a:r>
                      <a:rPr lang="en-US" sz="800" dirty="0">
                        <a:solidFill>
                          <a:schemeClr val="tx1"/>
                        </a:solidFill>
                        <a:latin typeface="Open Sans" panose="020B0606030504020204" pitchFamily="34" charset="0"/>
                        <a:ea typeface="Open Sans" panose="020B0606030504020204" pitchFamily="34" charset="0"/>
                        <a:cs typeface="Open Sans" panose="020B0606030504020204" pitchFamily="34" charset="0"/>
                      </a:rPr>
                      <a:t>99</a:t>
                    </a:r>
                    <a:r>
                      <a:rPr lang="en-US" sz="800" baseline="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endParaRPr lang="en-US" sz="80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c:rich>
              </c:tx>
              <c:spPr>
                <a:noFill/>
                <a:ln>
                  <a:noFill/>
                </a:ln>
                <a:effectLst/>
              </c:spPr>
              <c:txPr>
                <a:bodyPr rot="0" spcFirstLastPara="1" vertOverflow="ellipsis" vert="horz" wrap="square" lIns="38100" tIns="19050" rIns="38100" bIns="19050" anchor="ctr" anchorCtr="1">
                  <a:noAutofit/>
                </a:bodyPr>
                <a:lstStyle/>
                <a:p>
                  <a:pPr>
                    <a:defRPr sz="800" b="0" i="0" u="none" strike="noStrike" kern="120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pPr>
                  <a:endParaRPr lang="en-US"/>
                </a:p>
              </c:txPr>
              <c:dLblPos val="outEnd"/>
              <c:showLegendKey val="0"/>
              <c:showVal val="1"/>
              <c:showCatName val="0"/>
              <c:showSerName val="0"/>
              <c:showPercent val="0"/>
              <c:showBubbleSize val="0"/>
              <c:extLst>
                <c:ext xmlns:c15="http://schemas.microsoft.com/office/drawing/2012/chart" uri="{CE6537A1-D6FC-4f65-9D91-7224C49458BB}">
                  <c15:layout>
                    <c:manualLayout>
                      <c:w val="0.13783264746227708"/>
                      <c:h val="4.4116239613694694E-2"/>
                    </c:manualLayout>
                  </c15:layout>
                  <c15:showDataLabelsRange val="0"/>
                </c:ext>
                <c:ext xmlns:c16="http://schemas.microsoft.com/office/drawing/2014/chart" uri="{C3380CC4-5D6E-409C-BE32-E72D297353CC}">
                  <c16:uniqueId val="{00000003-81ED-46B9-A73F-39EAA952E9CB}"/>
                </c:ext>
              </c:extLst>
            </c:dLbl>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Sheet1!$B$4:$B$5</c:f>
              <c:numCache>
                <c:formatCode>General</c:formatCode>
                <c:ptCount val="2"/>
                <c:pt idx="0">
                  <c:v>1.5</c:v>
                </c:pt>
                <c:pt idx="1">
                  <c:v>2</c:v>
                </c:pt>
              </c:numCache>
            </c:numRef>
          </c:cat>
          <c:val>
            <c:numRef>
              <c:f>Sheet1!$C$4:$C$5</c:f>
              <c:numCache>
                <c:formatCode>General</c:formatCode>
                <c:ptCount val="2"/>
                <c:pt idx="0">
                  <c:v>70</c:v>
                </c:pt>
                <c:pt idx="1">
                  <c:v>99</c:v>
                </c:pt>
              </c:numCache>
            </c:numRef>
          </c:val>
          <c:extLst>
            <c:ext xmlns:c16="http://schemas.microsoft.com/office/drawing/2014/chart" uri="{C3380CC4-5D6E-409C-BE32-E72D297353CC}">
              <c16:uniqueId val="{00000004-81ED-46B9-A73F-39EAA952E9CB}"/>
            </c:ext>
          </c:extLst>
        </c:ser>
        <c:dLbls>
          <c:showLegendKey val="0"/>
          <c:showVal val="1"/>
          <c:showCatName val="0"/>
          <c:showSerName val="0"/>
          <c:showPercent val="0"/>
          <c:showBubbleSize val="0"/>
        </c:dLbls>
        <c:gapWidth val="219"/>
        <c:overlap val="-27"/>
        <c:axId val="68043520"/>
        <c:axId val="68045440"/>
      </c:barChart>
      <c:catAx>
        <c:axId val="68043520"/>
        <c:scaling>
          <c:orientation val="minMax"/>
        </c:scaling>
        <c:delete val="0"/>
        <c:axPos val="b"/>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GB" b="1"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one"/>
        <c:spPr>
          <a:noFill/>
          <a:ln w="9525" cap="flat" cmpd="sng" algn="ctr">
            <a:solidFill>
              <a:schemeClr val="tx1"/>
            </a:solidFill>
            <a:round/>
          </a:ln>
          <a:effectLst/>
        </c:spPr>
        <c:txPr>
          <a:bodyPr rot="-60000000" spcFirstLastPara="1" vertOverflow="ellipsis" vert="horz" wrap="square" anchor="b" anchorCtr="1"/>
          <a:lstStyle/>
          <a:p>
            <a:pPr algn="ctr">
              <a:lnSpc>
                <a:spcPct val="100000"/>
              </a:lnSpc>
              <a:defRPr sz="800" b="0" i="0" u="none" strike="noStrike" kern="1200" baseline="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defRPr>
            </a:pPr>
            <a:endParaRPr lang="en-US"/>
          </a:p>
        </c:txPr>
        <c:crossAx val="68045440"/>
        <c:crosses val="autoZero"/>
        <c:auto val="1"/>
        <c:lblAlgn val="ctr"/>
        <c:lblOffset val="100"/>
        <c:noMultiLvlLbl val="0"/>
      </c:catAx>
      <c:valAx>
        <c:axId val="68045440"/>
        <c:scaling>
          <c:orientation val="minMax"/>
          <c:max val="10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GB" b="1"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p>
            </c:rich>
          </c:tx>
          <c:layout>
            <c:manualLayout>
              <c:xMode val="edge"/>
              <c:yMode val="edge"/>
              <c:x val="7.1330589849108395E-2"/>
              <c:y val="8.5218601818419101E-2"/>
            </c:manualLayout>
          </c:layout>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0"/>
        <c:majorTickMark val="none"/>
        <c:minorTickMark val="none"/>
        <c:tickLblPos val="none"/>
        <c:spPr>
          <a:noFill/>
          <a:ln>
            <a:solidFill>
              <a:schemeClr val="tx1">
                <a:alpha val="0"/>
              </a:schemeClr>
            </a:solidFill>
          </a:ln>
          <a:effectLst/>
        </c:spPr>
        <c:txPr>
          <a:bodyPr rot="-60000000" spcFirstLastPara="1" vertOverflow="ellipsis" vert="horz" wrap="square" anchor="ctr" anchorCtr="1"/>
          <a:lstStyle/>
          <a:p>
            <a:pPr>
              <a:defRPr sz="800" b="0" i="0" u="none" strike="noStrike" kern="120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pPr>
            <a:endParaRPr lang="en-US"/>
          </a:p>
        </c:txPr>
        <c:crossAx val="6804352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47148144900011879"/>
          <c:y val="6.7712318608176836E-2"/>
          <c:w val="0.52212822364509259"/>
          <c:h val="0.70551655365140487"/>
        </c:manualLayout>
      </c:layout>
      <c:barChart>
        <c:barDir val="col"/>
        <c:grouping val="clustered"/>
        <c:varyColors val="0"/>
        <c:ser>
          <c:idx val="0"/>
          <c:order val="0"/>
          <c:spPr>
            <a:solidFill>
              <a:schemeClr val="accent1"/>
            </a:solidFill>
            <a:ln>
              <a:noFill/>
            </a:ln>
            <a:effectLst/>
          </c:spPr>
          <c:invertIfNegative val="0"/>
          <c:dPt>
            <c:idx val="0"/>
            <c:invertIfNegative val="0"/>
            <c:bubble3D val="0"/>
            <c:spPr>
              <a:solidFill>
                <a:srgbClr val="37286D"/>
              </a:solidFill>
              <a:ln>
                <a:noFill/>
              </a:ln>
              <a:effectLst/>
            </c:spPr>
            <c:extLst>
              <c:ext xmlns:c16="http://schemas.microsoft.com/office/drawing/2014/chart" uri="{C3380CC4-5D6E-409C-BE32-E72D297353CC}">
                <c16:uniqueId val="{00000001-31C6-4777-8A44-029BF39762CD}"/>
              </c:ext>
            </c:extLst>
          </c:dPt>
          <c:dPt>
            <c:idx val="1"/>
            <c:invertIfNegative val="0"/>
            <c:bubble3D val="0"/>
            <c:spPr>
              <a:noFill/>
              <a:ln>
                <a:noFill/>
              </a:ln>
              <a:effectLst/>
            </c:spPr>
            <c:extLst>
              <c:ext xmlns:c16="http://schemas.microsoft.com/office/drawing/2014/chart" uri="{C3380CC4-5D6E-409C-BE32-E72D297353CC}">
                <c16:uniqueId val="{00000003-31C6-4777-8A44-029BF39762CD}"/>
              </c:ext>
            </c:extLst>
          </c:dPt>
          <c:dLbls>
            <c:dLbl>
              <c:idx val="0"/>
              <c:layout>
                <c:manualLayout>
                  <c:x val="2.2374538133596585E-7"/>
                  <c:y val="3.7416864273165797E-2"/>
                </c:manualLayout>
              </c:layout>
              <c:tx>
                <c:rich>
                  <a:bodyPr rot="0" spcFirstLastPara="1" vertOverflow="ellipsis" vert="horz" wrap="square" lIns="38100" tIns="19050" rIns="38100" bIns="19050" anchor="ctr" anchorCtr="1">
                    <a:noAutofit/>
                  </a:bodyPr>
                  <a:lstStyle/>
                  <a:p>
                    <a:pPr>
                      <a:defRPr lang="en-US" sz="800" b="0" i="0" u="none" strike="noStrike" kern="120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pPr>
                    <a:r>
                      <a:rPr lang="en-US" dirty="0"/>
                      <a:t>350</a:t>
                    </a:r>
                  </a:p>
                  <a:p>
                    <a:pPr>
                      <a:defRPr lang="en-US" sz="800">
                        <a:solidFill>
                          <a:schemeClr val="tx1"/>
                        </a:solidFill>
                        <a:latin typeface="Open Sans" panose="020B0606030504020204" pitchFamily="34" charset="0"/>
                        <a:ea typeface="Open Sans" panose="020B0606030504020204" pitchFamily="34" charset="0"/>
                        <a:cs typeface="Open Sans" panose="020B0606030504020204" pitchFamily="34" charset="0"/>
                      </a:defRPr>
                    </a:pPr>
                    <a:r>
                      <a:rPr lang="en-US" dirty="0"/>
                      <a:t>million</a:t>
                    </a:r>
                  </a:p>
                </c:rich>
              </c:tx>
              <c:spPr>
                <a:noFill/>
                <a:ln>
                  <a:noFill/>
                </a:ln>
                <a:effectLst/>
              </c:spPr>
              <c:txPr>
                <a:bodyPr rot="0" spcFirstLastPara="1" vertOverflow="ellipsis" vert="horz" wrap="square" lIns="38100" tIns="19050" rIns="38100" bIns="19050" anchor="ctr" anchorCtr="1">
                  <a:noAutofit/>
                </a:bodyPr>
                <a:lstStyle/>
                <a:p>
                  <a:pPr>
                    <a:defRPr lang="en-US" sz="800" b="0" i="0" u="none" strike="noStrike" kern="120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pPr>
                  <a:endParaRPr lang="en-US"/>
                </a:p>
              </c:txPr>
              <c:dLblPos val="outEnd"/>
              <c:showLegendKey val="0"/>
              <c:showVal val="1"/>
              <c:showCatName val="0"/>
              <c:showSerName val="0"/>
              <c:showPercent val="0"/>
              <c:showBubbleSize val="0"/>
              <c:extLst>
                <c:ext xmlns:c15="http://schemas.microsoft.com/office/drawing/2012/chart" uri="{CE6537A1-D6FC-4f65-9D91-7224C49458BB}">
                  <c15:layout>
                    <c:manualLayout>
                      <c:w val="0.17776839041600082"/>
                      <c:h val="0.16458075013868231"/>
                    </c:manualLayout>
                  </c15:layout>
                  <c15:showDataLabelsRange val="0"/>
                </c:ext>
                <c:ext xmlns:c16="http://schemas.microsoft.com/office/drawing/2014/chart" uri="{C3380CC4-5D6E-409C-BE32-E72D297353CC}">
                  <c16:uniqueId val="{00000001-31C6-4777-8A44-029BF39762CD}"/>
                </c:ext>
              </c:extLst>
            </c:dLbl>
            <c:dLbl>
              <c:idx val="1"/>
              <c:delete val="1"/>
              <c:extLst>
                <c:ext xmlns:c15="http://schemas.microsoft.com/office/drawing/2012/chart" uri="{CE6537A1-D6FC-4f65-9D91-7224C49458BB}">
                  <c15:layout>
                    <c:manualLayout>
                      <c:w val="0.22068096459318839"/>
                      <c:h val="0.1484776092265189"/>
                    </c:manualLayout>
                  </c15:layout>
                </c:ext>
                <c:ext xmlns:c16="http://schemas.microsoft.com/office/drawing/2014/chart" uri="{C3380CC4-5D6E-409C-BE32-E72D297353CC}">
                  <c16:uniqueId val="{00000003-31C6-4777-8A44-029BF39762CD}"/>
                </c:ext>
              </c:extLst>
            </c:dLbl>
            <c:spPr>
              <a:noFill/>
              <a:ln>
                <a:noFill/>
              </a:ln>
              <a:effectLst/>
            </c:spPr>
            <c:txPr>
              <a:bodyPr rot="0" spcFirstLastPara="1" vertOverflow="ellipsis" vert="horz" wrap="square" lIns="38100" tIns="19050" rIns="38100" bIns="19050" anchor="ctr" anchorCtr="1">
                <a:spAutoFit/>
              </a:bodyPr>
              <a:lstStyle/>
              <a:p>
                <a:pPr>
                  <a:defRPr lang="en-US" sz="800" b="0" i="0" u="none" strike="noStrike" kern="120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Sheet1!$N$7:$N$8</c:f>
              <c:numCache>
                <c:formatCode>General</c:formatCode>
                <c:ptCount val="2"/>
                <c:pt idx="0">
                  <c:v>1.5</c:v>
                </c:pt>
                <c:pt idx="1">
                  <c:v>2</c:v>
                </c:pt>
              </c:numCache>
            </c:numRef>
          </c:cat>
          <c:val>
            <c:numRef>
              <c:f>Sheet1!$O$7:$O$8</c:f>
              <c:numCache>
                <c:formatCode>General</c:formatCode>
                <c:ptCount val="2"/>
                <c:pt idx="0">
                  <c:v>350</c:v>
                </c:pt>
                <c:pt idx="1">
                  <c:v>410</c:v>
                </c:pt>
              </c:numCache>
            </c:numRef>
          </c:val>
          <c:extLst>
            <c:ext xmlns:c16="http://schemas.microsoft.com/office/drawing/2014/chart" uri="{C3380CC4-5D6E-409C-BE32-E72D297353CC}">
              <c16:uniqueId val="{00000004-31C6-4777-8A44-029BF39762CD}"/>
            </c:ext>
          </c:extLst>
        </c:ser>
        <c:dLbls>
          <c:showLegendKey val="0"/>
          <c:showVal val="1"/>
          <c:showCatName val="0"/>
          <c:showSerName val="0"/>
          <c:showPercent val="0"/>
          <c:showBubbleSize val="0"/>
        </c:dLbls>
        <c:gapWidth val="219"/>
        <c:overlap val="-27"/>
        <c:axId val="71067904"/>
        <c:axId val="71082368"/>
      </c:barChart>
      <c:catAx>
        <c:axId val="71067904"/>
        <c:scaling>
          <c:orientation val="minMax"/>
        </c:scaling>
        <c:delete val="0"/>
        <c:axPos val="b"/>
        <c:title>
          <c:tx>
            <c:rich>
              <a:bodyPr rot="0" spcFirstLastPara="1" vertOverflow="ellipsis" vert="horz" wrap="square" anchor="ctr" anchorCtr="1"/>
              <a:lstStyle/>
              <a:p>
                <a:pPr>
                  <a:defRPr sz="1000" b="1" i="0" u="none" strike="noStrike" kern="1200" baseline="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defRPr>
                </a:pPr>
                <a:r>
                  <a:rPr lang="en-GB" sz="1000" b="1" i="0" baseline="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rPr>
                  <a:t> </a:t>
                </a:r>
                <a:endParaRPr lang="en-GB" sz="1000" b="1" dirty="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c:rich>
          </c:tx>
          <c:layout>
            <c:manualLayout>
              <c:xMode val="edge"/>
              <c:yMode val="edge"/>
              <c:x val="0.31048557169260416"/>
              <c:y val="0.8561344830717349"/>
            </c:manualLayout>
          </c:layout>
          <c:overlay val="0"/>
          <c:spPr>
            <a:noFill/>
            <a:ln>
              <a:noFill/>
            </a:ln>
            <a:effectLst/>
          </c:spPr>
          <c:txPr>
            <a:bodyPr rot="0" spcFirstLastPara="1" vertOverflow="ellipsis" vert="horz" wrap="square" anchor="ctr" anchorCtr="1"/>
            <a:lstStyle/>
            <a:p>
              <a:pPr>
                <a:defRPr sz="1000" b="1" i="0" u="none" strike="noStrike" kern="1200" baseline="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defRPr>
              </a:pPr>
              <a:endParaRPr lang="en-US"/>
            </a:p>
          </c:txPr>
        </c:title>
        <c:numFmt formatCode="General" sourceLinked="1"/>
        <c:majorTickMark val="none"/>
        <c:minorTickMark val="none"/>
        <c:tickLblPos val="none"/>
        <c:spPr>
          <a:noFill/>
          <a:ln w="9525" cap="flat" cmpd="sng" algn="ctr">
            <a:solidFill>
              <a:schemeClr val="tx1"/>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defRPr>
            </a:pPr>
            <a:endParaRPr lang="en-US"/>
          </a:p>
        </c:txPr>
        <c:crossAx val="71082368"/>
        <c:crosses val="autoZero"/>
        <c:auto val="1"/>
        <c:lblAlgn val="ctr"/>
        <c:lblOffset val="100"/>
        <c:noMultiLvlLbl val="0"/>
      </c:catAx>
      <c:valAx>
        <c:axId val="71082368"/>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GB" b="1"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p>
              <a:p>
                <a:pPr>
                  <a:defRPr/>
                </a:pPr>
                <a:r>
                  <a:rPr lang="en-GB" b="1"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p>
            </c:rich>
          </c:tx>
          <c:layout>
            <c:manualLayout>
              <c:xMode val="edge"/>
              <c:yMode val="edge"/>
              <c:x val="4.779778466061211E-2"/>
              <c:y val="9.1073891336772475E-2"/>
            </c:manualLayout>
          </c:layout>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solidFill>
              <a:schemeClr val="tx1"/>
            </a:solidFill>
          </a:ln>
          <a:effectLst/>
        </c:spPr>
        <c:txPr>
          <a:bodyPr rot="-60000000" spcFirstLastPara="1" vertOverflow="ellipsis" vert="horz" wrap="square" anchor="ctr" anchorCtr="1"/>
          <a:lstStyle/>
          <a:p>
            <a:pPr>
              <a:defRPr sz="800" b="0" i="0" u="none" strike="noStrike" kern="120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pPr>
            <a:endParaRPr lang="en-US"/>
          </a:p>
        </c:txPr>
        <c:crossAx val="7106790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userShapes r:id="rId4"/>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8121763592081134"/>
          <c:y val="8.0659921718882019E-2"/>
          <c:w val="0.62819860524786675"/>
          <c:h val="0.61525217340093297"/>
        </c:manualLayout>
      </c:layout>
      <c:barChart>
        <c:barDir val="col"/>
        <c:grouping val="clustered"/>
        <c:varyColors val="0"/>
        <c:ser>
          <c:idx val="0"/>
          <c:order val="0"/>
          <c:spPr>
            <a:solidFill>
              <a:schemeClr val="accent1"/>
            </a:solidFill>
            <a:ln>
              <a:noFill/>
            </a:ln>
            <a:effectLst/>
          </c:spPr>
          <c:invertIfNegative val="0"/>
          <c:dPt>
            <c:idx val="0"/>
            <c:invertIfNegative val="0"/>
            <c:bubble3D val="0"/>
            <c:spPr>
              <a:solidFill>
                <a:srgbClr val="37286D"/>
              </a:solidFill>
              <a:ln>
                <a:noFill/>
              </a:ln>
              <a:effectLst/>
            </c:spPr>
            <c:extLst>
              <c:ext xmlns:c16="http://schemas.microsoft.com/office/drawing/2014/chart" uri="{C3380CC4-5D6E-409C-BE32-E72D297353CC}">
                <c16:uniqueId val="{00000003-1ECF-4231-BAF8-B377240BA286}"/>
              </c:ext>
            </c:extLst>
          </c:dPt>
          <c:dPt>
            <c:idx val="1"/>
            <c:invertIfNegative val="0"/>
            <c:bubble3D val="0"/>
            <c:spPr>
              <a:noFill/>
              <a:ln>
                <a:noFill/>
              </a:ln>
              <a:effectLst/>
            </c:spPr>
            <c:extLst>
              <c:ext xmlns:c16="http://schemas.microsoft.com/office/drawing/2014/chart" uri="{C3380CC4-5D6E-409C-BE32-E72D297353CC}">
                <c16:uniqueId val="{00000001-1ECF-4231-BAF8-B377240BA286}"/>
              </c:ext>
            </c:extLst>
          </c:dPt>
          <c:dLbls>
            <c:dLbl>
              <c:idx val="0"/>
              <c:layout>
                <c:manualLayout>
                  <c:x val="0"/>
                  <c:y val="1.4665440312524E-2"/>
                </c:manualLayout>
              </c:layout>
              <c:tx>
                <c:rich>
                  <a:bodyPr/>
                  <a:lstStyle/>
                  <a:p>
                    <a:fld id="{77787EB8-CCF6-42CE-A2B0-155792D744D5}" type="VALUE">
                      <a:rPr lang="en-US" smtClean="0"/>
                      <a:pPr/>
                      <a:t>[VALUE]</a:t>
                    </a:fld>
                    <a:r>
                      <a:rPr lang="en-US"/>
                      <a:t> cm</a:t>
                    </a:r>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1ECF-4231-BAF8-B377240BA286}"/>
                </c:ext>
              </c:extLst>
            </c:dLbl>
            <c:dLbl>
              <c:idx val="1"/>
              <c:delete val="1"/>
              <c:extLst>
                <c:ext xmlns:c15="http://schemas.microsoft.com/office/drawing/2012/chart" uri="{CE6537A1-D6FC-4f65-9D91-7224C49458BB}"/>
                <c:ext xmlns:c16="http://schemas.microsoft.com/office/drawing/2014/chart" uri="{C3380CC4-5D6E-409C-BE32-E72D297353CC}">
                  <c16:uniqueId val="{00000001-1ECF-4231-BAF8-B377240BA286}"/>
                </c:ext>
              </c:extLst>
            </c:dLbl>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Sheet1!$N$24:$N$25</c:f>
              <c:numCache>
                <c:formatCode>General</c:formatCode>
                <c:ptCount val="2"/>
                <c:pt idx="0">
                  <c:v>1.5</c:v>
                </c:pt>
                <c:pt idx="1">
                  <c:v>2</c:v>
                </c:pt>
              </c:numCache>
            </c:numRef>
          </c:cat>
          <c:val>
            <c:numRef>
              <c:f>Sheet1!$O$24:$O$25</c:f>
              <c:numCache>
                <c:formatCode>General</c:formatCode>
                <c:ptCount val="2"/>
                <c:pt idx="0">
                  <c:v>48</c:v>
                </c:pt>
                <c:pt idx="1">
                  <c:v>56</c:v>
                </c:pt>
              </c:numCache>
            </c:numRef>
          </c:val>
          <c:extLst>
            <c:ext xmlns:c16="http://schemas.microsoft.com/office/drawing/2014/chart" uri="{C3380CC4-5D6E-409C-BE32-E72D297353CC}">
              <c16:uniqueId val="{00000002-1ECF-4231-BAF8-B377240BA286}"/>
            </c:ext>
          </c:extLst>
        </c:ser>
        <c:dLbls>
          <c:showLegendKey val="0"/>
          <c:showVal val="1"/>
          <c:showCatName val="0"/>
          <c:showSerName val="0"/>
          <c:showPercent val="0"/>
          <c:showBubbleSize val="0"/>
        </c:dLbls>
        <c:gapWidth val="219"/>
        <c:overlap val="-27"/>
        <c:axId val="71114112"/>
        <c:axId val="71157248"/>
      </c:barChart>
      <c:catAx>
        <c:axId val="71114112"/>
        <c:scaling>
          <c:orientation val="minMax"/>
        </c:scaling>
        <c:delete val="0"/>
        <c:axPos val="b"/>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GB" sz="1000" b="1" dirty="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c:rich>
          </c:tx>
          <c:layout>
            <c:manualLayout>
              <c:xMode val="edge"/>
              <c:yMode val="edge"/>
              <c:x val="0.23249641231254395"/>
              <c:y val="0.76813938865899578"/>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one"/>
        <c:spPr>
          <a:noFill/>
          <a:ln w="9525" cap="flat" cmpd="sng" algn="ctr">
            <a:solidFill>
              <a:schemeClr val="tx1"/>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defRPr>
            </a:pPr>
            <a:endParaRPr lang="en-US"/>
          </a:p>
        </c:txPr>
        <c:crossAx val="71157248"/>
        <c:crosses val="autoZero"/>
        <c:auto val="1"/>
        <c:lblAlgn val="ctr"/>
        <c:lblOffset val="100"/>
        <c:noMultiLvlLbl val="0"/>
      </c:catAx>
      <c:valAx>
        <c:axId val="71157248"/>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solidFill>
                    <a:latin typeface="+mn-lt"/>
                    <a:ea typeface="+mn-ea"/>
                    <a:cs typeface="+mn-cs"/>
                  </a:defRPr>
                </a:pPr>
                <a:r>
                  <a:rPr lang="en-GB" b="1" dirty="0">
                    <a:solidFill>
                      <a:schemeClr val="tx1"/>
                    </a:solidFill>
                    <a:latin typeface="Open Sans" panose="020B0606030504020204" pitchFamily="34" charset="0"/>
                    <a:ea typeface="Open Sans" panose="020B0606030504020204" pitchFamily="34" charset="0"/>
                    <a:cs typeface="Open Sans" panose="020B0606030504020204" pitchFamily="34" charset="0"/>
                  </a:rPr>
                  <a:t>Sea</a:t>
                </a:r>
                <a:r>
                  <a:rPr lang="en-GB" b="1" baseline="0" dirty="0">
                    <a:solidFill>
                      <a:schemeClr val="tx1"/>
                    </a:solidFill>
                    <a:latin typeface="Open Sans" panose="020B0606030504020204" pitchFamily="34" charset="0"/>
                    <a:ea typeface="Open Sans" panose="020B0606030504020204" pitchFamily="34" charset="0"/>
                    <a:cs typeface="Open Sans" panose="020B0606030504020204" pitchFamily="34" charset="0"/>
                  </a:rPr>
                  <a:t> Level Rise (cm)</a:t>
                </a:r>
                <a:endParaRPr lang="en-GB" b="1"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c:rich>
          </c:tx>
          <c:layout>
            <c:manualLayout>
              <c:xMode val="edge"/>
              <c:yMode val="edge"/>
              <c:x val="6.9896725961305139E-2"/>
              <c:y val="0"/>
            </c:manualLayout>
          </c:layout>
          <c:overlay val="0"/>
          <c:spPr>
            <a:noFill/>
            <a:ln>
              <a:noFill/>
            </a:ln>
            <a:effectLst/>
          </c:spPr>
          <c:txPr>
            <a:bodyPr rot="-54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en-US"/>
            </a:p>
          </c:txPr>
        </c:title>
        <c:numFmt formatCode="General" sourceLinked="1"/>
        <c:majorTickMark val="none"/>
        <c:minorTickMark val="none"/>
        <c:tickLblPos val="nextTo"/>
        <c:spPr>
          <a:noFill/>
          <a:ln>
            <a:solidFill>
              <a:schemeClr val="tx1"/>
            </a:solidFill>
          </a:ln>
          <a:effectLst/>
        </c:spPr>
        <c:txPr>
          <a:bodyPr rot="-60000000" spcFirstLastPara="1" vertOverflow="ellipsis" vert="horz" wrap="square" anchor="ctr" anchorCtr="1"/>
          <a:lstStyle/>
          <a:p>
            <a:pPr>
              <a:defRPr sz="800" b="0" i="0" u="none" strike="noStrike" kern="120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pPr>
            <a:endParaRPr lang="en-US"/>
          </a:p>
        </c:txPr>
        <c:crossAx val="7111411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2674364235928388"/>
          <c:y val="8.0899333085267783E-2"/>
          <c:w val="0.62517415600592141"/>
          <c:h val="0.62487448836477111"/>
        </c:manualLayout>
      </c:layout>
      <c:barChart>
        <c:barDir val="col"/>
        <c:grouping val="clustered"/>
        <c:varyColors val="0"/>
        <c:ser>
          <c:idx val="0"/>
          <c:order val="0"/>
          <c:spPr>
            <a:solidFill>
              <a:schemeClr val="accent1"/>
            </a:solidFill>
            <a:ln>
              <a:noFill/>
            </a:ln>
            <a:effectLst/>
          </c:spPr>
          <c:invertIfNegative val="0"/>
          <c:dPt>
            <c:idx val="0"/>
            <c:invertIfNegative val="0"/>
            <c:bubble3D val="0"/>
            <c:spPr>
              <a:solidFill>
                <a:srgbClr val="37286D"/>
              </a:solidFill>
              <a:ln>
                <a:noFill/>
              </a:ln>
              <a:effectLst/>
            </c:spPr>
            <c:extLst>
              <c:ext xmlns:c16="http://schemas.microsoft.com/office/drawing/2014/chart" uri="{C3380CC4-5D6E-409C-BE32-E72D297353CC}">
                <c16:uniqueId val="{00000002-7AE1-4B3A-82BA-5BDDDB9FE290}"/>
              </c:ext>
            </c:extLst>
          </c:dPt>
          <c:dPt>
            <c:idx val="1"/>
            <c:invertIfNegative val="0"/>
            <c:bubble3D val="0"/>
            <c:spPr>
              <a:noFill/>
              <a:ln>
                <a:noFill/>
              </a:ln>
              <a:effectLst/>
            </c:spPr>
            <c:extLst>
              <c:ext xmlns:c16="http://schemas.microsoft.com/office/drawing/2014/chart" uri="{C3380CC4-5D6E-409C-BE32-E72D297353CC}">
                <c16:uniqueId val="{00000001-7AE1-4B3A-82BA-5BDDDB9FE290}"/>
              </c:ext>
            </c:extLst>
          </c:dPt>
          <c:dLbls>
            <c:dLbl>
              <c:idx val="0"/>
              <c:layout>
                <c:manualLayout>
                  <c:x val="3.1620545486777132E-3"/>
                  <c:y val="2.923716076419192E-2"/>
                </c:manualLayout>
              </c:layout>
              <c:tx>
                <c:rich>
                  <a:bodyPr rot="0" spcFirstLastPara="1" vertOverflow="ellipsis" vert="horz" wrap="square" lIns="38100" tIns="19050" rIns="38100" bIns="19050" anchor="ctr" anchorCtr="1">
                    <a:noAutofit/>
                  </a:bodyPr>
                  <a:lstStyle/>
                  <a:p>
                    <a:pPr>
                      <a:defRPr sz="800" b="0" i="0" u="none" strike="noStrike" kern="120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pPr>
                    <a:r>
                      <a:rPr lang="en-US" sz="800" dirty="0">
                        <a:solidFill>
                          <a:schemeClr val="tx1"/>
                        </a:solidFill>
                        <a:latin typeface="Open Sans" panose="020B0606030504020204" pitchFamily="34" charset="0"/>
                        <a:ea typeface="Open Sans" panose="020B0606030504020204" pitchFamily="34" charset="0"/>
                        <a:cs typeface="Open Sans" panose="020B0606030504020204" pitchFamily="34" charset="0"/>
                      </a:rPr>
                      <a:t>46 million</a:t>
                    </a:r>
                  </a:p>
                </c:rich>
              </c:tx>
              <c:spPr>
                <a:noFill/>
                <a:ln>
                  <a:noFill/>
                </a:ln>
                <a:effectLst/>
              </c:spPr>
              <c:txPr>
                <a:bodyPr rot="0" spcFirstLastPara="1" vertOverflow="ellipsis" vert="horz" wrap="square" lIns="38100" tIns="19050" rIns="38100" bIns="19050" anchor="ctr" anchorCtr="1">
                  <a:noAutofit/>
                </a:bodyPr>
                <a:lstStyle/>
                <a:p>
                  <a:pPr>
                    <a:defRPr sz="800" b="0" i="0" u="none" strike="noStrike" kern="120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pPr>
                  <a:endParaRPr lang="en-US"/>
                </a:p>
              </c:txPr>
              <c:dLblPos val="outEnd"/>
              <c:showLegendKey val="0"/>
              <c:showVal val="1"/>
              <c:showCatName val="0"/>
              <c:showSerName val="0"/>
              <c:showPercent val="0"/>
              <c:showBubbleSize val="0"/>
              <c:extLst>
                <c:ext xmlns:c15="http://schemas.microsoft.com/office/drawing/2012/chart" uri="{CE6537A1-D6FC-4f65-9D91-7224C49458BB}">
                  <c15:layout>
                    <c:manualLayout>
                      <c:w val="0.20189743191374512"/>
                      <c:h val="0.21224146320519793"/>
                    </c:manualLayout>
                  </c15:layout>
                  <c15:showDataLabelsRange val="0"/>
                </c:ext>
                <c:ext xmlns:c16="http://schemas.microsoft.com/office/drawing/2014/chart" uri="{C3380CC4-5D6E-409C-BE32-E72D297353CC}">
                  <c16:uniqueId val="{00000002-7AE1-4B3A-82BA-5BDDDB9FE290}"/>
                </c:ext>
              </c:extLst>
            </c:dLbl>
            <c:dLbl>
              <c:idx val="1"/>
              <c:delete val="1"/>
              <c:extLst>
                <c:ext xmlns:c15="http://schemas.microsoft.com/office/drawing/2012/chart" uri="{CE6537A1-D6FC-4f65-9D91-7224C49458BB}"/>
                <c:ext xmlns:c16="http://schemas.microsoft.com/office/drawing/2014/chart" uri="{C3380CC4-5D6E-409C-BE32-E72D297353CC}">
                  <c16:uniqueId val="{00000001-7AE1-4B3A-82BA-5BDDDB9FE290}"/>
                </c:ext>
              </c:extLst>
            </c:dLbl>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Sheet1!$N$28:$N$29</c:f>
              <c:numCache>
                <c:formatCode>General</c:formatCode>
                <c:ptCount val="2"/>
                <c:pt idx="0">
                  <c:v>1.5</c:v>
                </c:pt>
                <c:pt idx="1">
                  <c:v>2</c:v>
                </c:pt>
              </c:numCache>
            </c:numRef>
          </c:cat>
          <c:val>
            <c:numRef>
              <c:f>Sheet1!$O$28:$O$29</c:f>
              <c:numCache>
                <c:formatCode>General</c:formatCode>
                <c:ptCount val="2"/>
                <c:pt idx="0">
                  <c:v>46</c:v>
                </c:pt>
                <c:pt idx="1">
                  <c:v>49</c:v>
                </c:pt>
              </c:numCache>
            </c:numRef>
          </c:val>
          <c:extLst>
            <c:ext xmlns:c16="http://schemas.microsoft.com/office/drawing/2014/chart" uri="{C3380CC4-5D6E-409C-BE32-E72D297353CC}">
              <c16:uniqueId val="{00000003-7AE1-4B3A-82BA-5BDDDB9FE290}"/>
            </c:ext>
          </c:extLst>
        </c:ser>
        <c:dLbls>
          <c:showLegendKey val="0"/>
          <c:showVal val="1"/>
          <c:showCatName val="0"/>
          <c:showSerName val="0"/>
          <c:showPercent val="0"/>
          <c:showBubbleSize val="0"/>
        </c:dLbls>
        <c:gapWidth val="219"/>
        <c:overlap val="-27"/>
        <c:axId val="71004544"/>
        <c:axId val="71006464"/>
      </c:barChart>
      <c:catAx>
        <c:axId val="71004544"/>
        <c:scaling>
          <c:orientation val="minMax"/>
        </c:scaling>
        <c:delete val="0"/>
        <c:axPos val="b"/>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GB" sz="1000" b="1" i="0" baseline="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rPr>
                  <a:t> </a:t>
                </a:r>
                <a:endParaRPr lang="en-GB" sz="1000" b="1" dirty="0">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c:rich>
          </c:tx>
          <c:layout>
            <c:manualLayout>
              <c:xMode val="edge"/>
              <c:yMode val="edge"/>
              <c:x val="0.26728871998040038"/>
              <c:y val="0.77237908662021082"/>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one"/>
        <c:spPr>
          <a:noFill/>
          <a:ln w="9525" cap="flat" cmpd="sng" algn="ctr">
            <a:solidFill>
              <a:schemeClr val="tx1"/>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defRPr>
            </a:pPr>
            <a:endParaRPr lang="en-US"/>
          </a:p>
        </c:txPr>
        <c:crossAx val="71006464"/>
        <c:crosses val="autoZero"/>
        <c:auto val="1"/>
        <c:lblAlgn val="ctr"/>
        <c:lblOffset val="100"/>
        <c:noMultiLvlLbl val="0"/>
      </c:catAx>
      <c:valAx>
        <c:axId val="71006464"/>
        <c:scaling>
          <c:orientation val="minMax"/>
          <c:min val="44"/>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solidFill>
              <a:schemeClr val="tx1"/>
            </a:solidFill>
          </a:ln>
          <a:effectLst/>
        </c:spPr>
        <c:txPr>
          <a:bodyPr rot="-60000000" spcFirstLastPara="1" vertOverflow="ellipsis" vert="horz" wrap="square" anchor="ctr" anchorCtr="1"/>
          <a:lstStyle/>
          <a:p>
            <a:pPr>
              <a:defRPr sz="900" b="0" i="0" u="none" strike="noStrike" kern="120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pPr>
            <a:endParaRPr lang="en-US"/>
          </a:p>
        </c:txPr>
        <c:crossAx val="7100454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C2BBA1B-2B7B-4345-AE0D-ED0A1D7F87B1}" type="doc">
      <dgm:prSet loTypeId="urn:microsoft.com/office/officeart/2005/8/layout/target3" loCatId="relationship" qsTypeId="urn:microsoft.com/office/officeart/2005/8/quickstyle/3d3" qsCatId="3D" csTypeId="urn:microsoft.com/office/officeart/2005/8/colors/colorful5" csCatId="colorful" phldr="1"/>
      <dgm:spPr/>
      <dgm:t>
        <a:bodyPr/>
        <a:lstStyle/>
        <a:p>
          <a:endParaRPr lang="en-US"/>
        </a:p>
      </dgm:t>
    </dgm:pt>
    <dgm:pt modelId="{53F29A53-F8A1-450E-989A-E45A0AFC7599}">
      <dgm:prSet phldrT="[Text]" custT="1"/>
      <dgm:spPr>
        <a:solidFill>
          <a:srgbClr val="00B0F0"/>
        </a:solidFill>
        <a:ln>
          <a:solidFill>
            <a:schemeClr val="tx1"/>
          </a:solidFill>
        </a:ln>
      </dgm:spPr>
      <dgm:t>
        <a:bodyPr/>
        <a:lstStyle/>
        <a:p>
          <a:r>
            <a:rPr lang="en-US" sz="2000" b="1" dirty="0">
              <a:solidFill>
                <a:schemeClr val="bg1"/>
              </a:solidFill>
              <a:latin typeface="Gill Sans MT" panose="020B0502020104020203" pitchFamily="34" charset="0"/>
              <a:cs typeface="Segoe UI" panose="020B0502040204020203" pitchFamily="34" charset="0"/>
            </a:rPr>
            <a:t>Learning Objectives</a:t>
          </a:r>
        </a:p>
      </dgm:t>
    </dgm:pt>
    <dgm:pt modelId="{92F6D3BD-9111-481B-8FBF-E96ED357FC45}" type="parTrans" cxnId="{2F761874-09E2-413C-B3B5-AC22F4C96C23}">
      <dgm:prSet/>
      <dgm:spPr/>
      <dgm:t>
        <a:bodyPr/>
        <a:lstStyle/>
        <a:p>
          <a:endParaRPr lang="en-US" sz="1200">
            <a:latin typeface="Gill Sans MT" panose="020B0502020104020203" pitchFamily="34" charset="0"/>
            <a:cs typeface="Segoe UI" panose="020B0502040204020203" pitchFamily="34" charset="0"/>
          </a:endParaRPr>
        </a:p>
      </dgm:t>
    </dgm:pt>
    <dgm:pt modelId="{BF44B2C8-3AB9-4260-BF27-ECC4E27A7E6E}" type="sibTrans" cxnId="{2F761874-09E2-413C-B3B5-AC22F4C96C23}">
      <dgm:prSet/>
      <dgm:spPr/>
      <dgm:t>
        <a:bodyPr/>
        <a:lstStyle/>
        <a:p>
          <a:endParaRPr lang="en-US" sz="1200">
            <a:latin typeface="Gill Sans MT" panose="020B0502020104020203" pitchFamily="34" charset="0"/>
            <a:cs typeface="Segoe UI" panose="020B0502040204020203" pitchFamily="34" charset="0"/>
          </a:endParaRPr>
        </a:p>
      </dgm:t>
    </dgm:pt>
    <dgm:pt modelId="{421F0DBD-7062-4643-A736-72B1F2DFBFED}">
      <dgm:prSet phldrT="[Text]" custT="1"/>
      <dgm:spPr/>
      <dgm:t>
        <a:bodyPr/>
        <a:lstStyle/>
        <a:p>
          <a:r>
            <a:rPr lang="en-US" sz="1600" b="1" i="0" dirty="0">
              <a:latin typeface="Gill Sans MT" panose="020B0502020104020203" pitchFamily="34" charset="0"/>
              <a:cs typeface="Segoe UI" panose="020B0502040204020203" pitchFamily="34" charset="0"/>
            </a:rPr>
            <a:t>Objective 1</a:t>
          </a:r>
          <a:r>
            <a:rPr lang="en-US" sz="1600" b="0" i="0" dirty="0">
              <a:latin typeface="Gill Sans MT" panose="020B0502020104020203" pitchFamily="34" charset="0"/>
              <a:cs typeface="Segoe UI" panose="020B0502040204020203" pitchFamily="34" charset="0"/>
            </a:rPr>
            <a:t>: Understand the concept of REDD+ and its role in climate change mitigation</a:t>
          </a:r>
          <a:endParaRPr lang="en-US" sz="1600" dirty="0">
            <a:latin typeface="Gill Sans MT" panose="020B0502020104020203" pitchFamily="34" charset="0"/>
            <a:cs typeface="Segoe UI" panose="020B0502040204020203" pitchFamily="34" charset="0"/>
          </a:endParaRPr>
        </a:p>
      </dgm:t>
    </dgm:pt>
    <dgm:pt modelId="{5E7B22D3-3A19-4647-A15C-364159CC4CE6}" type="parTrans" cxnId="{7468DE12-ACF5-495B-B8E0-E645224224B7}">
      <dgm:prSet/>
      <dgm:spPr/>
      <dgm:t>
        <a:bodyPr/>
        <a:lstStyle/>
        <a:p>
          <a:endParaRPr lang="en-US" sz="1200">
            <a:latin typeface="Gill Sans MT" panose="020B0502020104020203" pitchFamily="34" charset="0"/>
            <a:cs typeface="Segoe UI" panose="020B0502040204020203" pitchFamily="34" charset="0"/>
          </a:endParaRPr>
        </a:p>
      </dgm:t>
    </dgm:pt>
    <dgm:pt modelId="{ED2DC757-1CD0-4360-BD4F-9052F92B0FF8}" type="sibTrans" cxnId="{7468DE12-ACF5-495B-B8E0-E645224224B7}">
      <dgm:prSet/>
      <dgm:spPr/>
      <dgm:t>
        <a:bodyPr/>
        <a:lstStyle/>
        <a:p>
          <a:endParaRPr lang="en-US" sz="1200">
            <a:latin typeface="Gill Sans MT" panose="020B0502020104020203" pitchFamily="34" charset="0"/>
            <a:cs typeface="Segoe UI" panose="020B0502040204020203" pitchFamily="34" charset="0"/>
          </a:endParaRPr>
        </a:p>
      </dgm:t>
    </dgm:pt>
    <dgm:pt modelId="{FB00F1A1-E303-45D7-BD89-8ACDC26DBAE7}">
      <dgm:prSet phldrT="[Text]" custT="1"/>
      <dgm:spPr/>
      <dgm:t>
        <a:bodyPr/>
        <a:lstStyle/>
        <a:p>
          <a:r>
            <a:rPr lang="en-US" sz="1600" b="1" dirty="0">
              <a:latin typeface="Gill Sans MT" panose="020B0502020104020203" pitchFamily="34" charset="0"/>
              <a:cs typeface="Segoe UI" panose="020B0502040204020203" pitchFamily="34" charset="0"/>
            </a:rPr>
            <a:t>Objective 2</a:t>
          </a:r>
          <a:r>
            <a:rPr lang="en-US" sz="1600" dirty="0">
              <a:latin typeface="Gill Sans MT" panose="020B0502020104020203" pitchFamily="34" charset="0"/>
              <a:cs typeface="Segoe UI" panose="020B0502040204020203" pitchFamily="34" charset="0"/>
            </a:rPr>
            <a:t>: </a:t>
          </a:r>
          <a:r>
            <a:rPr lang="en-US" sz="1600" b="0" i="0" dirty="0">
              <a:latin typeface="Gill Sans MT" panose="020B0502020104020203" pitchFamily="34" charset="0"/>
              <a:cs typeface="Segoe UI" panose="020B0502040204020203" pitchFamily="34" charset="0"/>
            </a:rPr>
            <a:t>Identify the different components of REDD+ and their interrelationships</a:t>
          </a:r>
          <a:endParaRPr lang="en-US" sz="1600" dirty="0">
            <a:latin typeface="Gill Sans MT" panose="020B0502020104020203" pitchFamily="34" charset="0"/>
            <a:cs typeface="Segoe UI" panose="020B0502040204020203" pitchFamily="34" charset="0"/>
          </a:endParaRPr>
        </a:p>
      </dgm:t>
    </dgm:pt>
    <dgm:pt modelId="{79B8EE93-7821-4F2B-B7AD-3E04533B49AA}" type="parTrans" cxnId="{0FD45A50-4AFB-43E7-88A6-B77E55338FE1}">
      <dgm:prSet/>
      <dgm:spPr/>
      <dgm:t>
        <a:bodyPr/>
        <a:lstStyle/>
        <a:p>
          <a:endParaRPr lang="en-US" sz="1200">
            <a:latin typeface="Gill Sans MT" panose="020B0502020104020203" pitchFamily="34" charset="0"/>
            <a:cs typeface="Segoe UI" panose="020B0502040204020203" pitchFamily="34" charset="0"/>
          </a:endParaRPr>
        </a:p>
      </dgm:t>
    </dgm:pt>
    <dgm:pt modelId="{EDCA4147-4C7A-4DFC-B607-B130B17EB55E}" type="sibTrans" cxnId="{0FD45A50-4AFB-43E7-88A6-B77E55338FE1}">
      <dgm:prSet/>
      <dgm:spPr/>
      <dgm:t>
        <a:bodyPr/>
        <a:lstStyle/>
        <a:p>
          <a:endParaRPr lang="en-US" sz="1200">
            <a:latin typeface="Gill Sans MT" panose="020B0502020104020203" pitchFamily="34" charset="0"/>
            <a:cs typeface="Segoe UI" panose="020B0502040204020203" pitchFamily="34" charset="0"/>
          </a:endParaRPr>
        </a:p>
      </dgm:t>
    </dgm:pt>
    <dgm:pt modelId="{9D854D9C-F52A-4809-87C0-50555E191156}">
      <dgm:prSet phldrT="[Text]" custT="1"/>
      <dgm:spPr>
        <a:solidFill>
          <a:srgbClr val="00B050"/>
        </a:solidFill>
        <a:ln>
          <a:noFill/>
        </a:ln>
      </dgm:spPr>
      <dgm:t>
        <a:bodyPr/>
        <a:lstStyle/>
        <a:p>
          <a:r>
            <a:rPr lang="en-US" sz="1800" b="1" dirty="0">
              <a:solidFill>
                <a:schemeClr val="bg1"/>
              </a:solidFill>
              <a:latin typeface="Gill Sans MT" panose="020B0502020104020203" pitchFamily="34" charset="0"/>
              <a:cs typeface="Segoe UI" panose="020B0502040204020203" pitchFamily="34" charset="0"/>
            </a:rPr>
            <a:t>Learning Outcomes </a:t>
          </a:r>
        </a:p>
      </dgm:t>
    </dgm:pt>
    <dgm:pt modelId="{D931FB94-3320-4EAC-9E02-4C066440D0AC}" type="parTrans" cxnId="{49456ED2-C951-4D02-BB13-2137EE1CF1D0}">
      <dgm:prSet/>
      <dgm:spPr/>
      <dgm:t>
        <a:bodyPr/>
        <a:lstStyle/>
        <a:p>
          <a:endParaRPr lang="en-US" sz="1200">
            <a:latin typeface="Gill Sans MT" panose="020B0502020104020203" pitchFamily="34" charset="0"/>
            <a:cs typeface="Segoe UI" panose="020B0502040204020203" pitchFamily="34" charset="0"/>
          </a:endParaRPr>
        </a:p>
      </dgm:t>
    </dgm:pt>
    <dgm:pt modelId="{B9AC5A9D-5E56-4FE1-89FA-9D8B7EEF7EA8}" type="sibTrans" cxnId="{49456ED2-C951-4D02-BB13-2137EE1CF1D0}">
      <dgm:prSet/>
      <dgm:spPr/>
      <dgm:t>
        <a:bodyPr/>
        <a:lstStyle/>
        <a:p>
          <a:endParaRPr lang="en-US" sz="1200">
            <a:latin typeface="Gill Sans MT" panose="020B0502020104020203" pitchFamily="34" charset="0"/>
            <a:cs typeface="Segoe UI" panose="020B0502040204020203" pitchFamily="34" charset="0"/>
          </a:endParaRPr>
        </a:p>
      </dgm:t>
    </dgm:pt>
    <dgm:pt modelId="{A8408FE1-D6CD-4317-8CB1-49E2FDEC90BE}">
      <dgm:prSet phldrT="[Text]" custT="1"/>
      <dgm:spPr/>
      <dgm:t>
        <a:bodyPr/>
        <a:lstStyle/>
        <a:p>
          <a:pPr>
            <a:buFont typeface="+mj-lt"/>
            <a:buAutoNum type="arabicPeriod"/>
          </a:pPr>
          <a:r>
            <a:rPr lang="en-US" sz="1600" b="0" i="0" dirty="0">
              <a:latin typeface="Gill Sans MT" panose="020B0502020104020203" pitchFamily="34" charset="0"/>
              <a:cs typeface="Segoe UI" panose="020B0502040204020203" pitchFamily="34" charset="0"/>
            </a:rPr>
            <a:t>Be able to discuss the potential of REDD+ to reduce greenhouse gas emissions from forests</a:t>
          </a:r>
          <a:endParaRPr lang="en-US" sz="1600" dirty="0">
            <a:latin typeface="Gill Sans MT" panose="020B0502020104020203" pitchFamily="34" charset="0"/>
            <a:cs typeface="Segoe UI" panose="020B0502040204020203" pitchFamily="34" charset="0"/>
          </a:endParaRPr>
        </a:p>
      </dgm:t>
    </dgm:pt>
    <dgm:pt modelId="{83C9D7E5-F7F6-4A06-820D-CEB0E2119C68}" type="parTrans" cxnId="{733BC217-E7A4-45B7-BA67-C0107FE2DA8D}">
      <dgm:prSet/>
      <dgm:spPr/>
      <dgm:t>
        <a:bodyPr/>
        <a:lstStyle/>
        <a:p>
          <a:endParaRPr lang="en-US" sz="1200">
            <a:latin typeface="Gill Sans MT" panose="020B0502020104020203" pitchFamily="34" charset="0"/>
            <a:cs typeface="Segoe UI" panose="020B0502040204020203" pitchFamily="34" charset="0"/>
          </a:endParaRPr>
        </a:p>
      </dgm:t>
    </dgm:pt>
    <dgm:pt modelId="{37B17FC4-C1E5-4DD8-ABC8-A3AF69F08DD8}" type="sibTrans" cxnId="{733BC217-E7A4-45B7-BA67-C0107FE2DA8D}">
      <dgm:prSet/>
      <dgm:spPr/>
      <dgm:t>
        <a:bodyPr/>
        <a:lstStyle/>
        <a:p>
          <a:endParaRPr lang="en-US" sz="1200">
            <a:latin typeface="Gill Sans MT" panose="020B0502020104020203" pitchFamily="34" charset="0"/>
            <a:cs typeface="Segoe UI" panose="020B0502040204020203" pitchFamily="34" charset="0"/>
          </a:endParaRPr>
        </a:p>
      </dgm:t>
    </dgm:pt>
    <dgm:pt modelId="{170578F6-7420-4C79-9FD5-1FF4AAF7C6F0}">
      <dgm:prSet phldrT="[Text]" custT="1"/>
      <dgm:spPr/>
      <dgm:t>
        <a:bodyPr/>
        <a:lstStyle/>
        <a:p>
          <a:pPr algn="just">
            <a:buFont typeface="+mj-lt"/>
            <a:buAutoNum type="arabicPeriod"/>
          </a:pPr>
          <a:r>
            <a:rPr lang="en-US" sz="1600" b="0" i="0" dirty="0">
              <a:latin typeface="Gill Sans MT" panose="020B0502020104020203" pitchFamily="34" charset="0"/>
              <a:cs typeface="Segoe UI" panose="020B0502040204020203" pitchFamily="34" charset="0"/>
            </a:rPr>
            <a:t>Be able to identify the key stakeholders involved in REDD+ implementation</a:t>
          </a:r>
          <a:endParaRPr lang="en-US" sz="1600" dirty="0">
            <a:latin typeface="Gill Sans MT" panose="020B0502020104020203" pitchFamily="34" charset="0"/>
            <a:cs typeface="Segoe UI" panose="020B0502040204020203" pitchFamily="34" charset="0"/>
          </a:endParaRPr>
        </a:p>
      </dgm:t>
    </dgm:pt>
    <dgm:pt modelId="{33401598-2538-446C-8A0F-C2150EE95E82}" type="parTrans" cxnId="{BC5E064F-5ADF-4287-91D8-AE317BAFA731}">
      <dgm:prSet/>
      <dgm:spPr/>
      <dgm:t>
        <a:bodyPr/>
        <a:lstStyle/>
        <a:p>
          <a:endParaRPr lang="en-US" sz="1200">
            <a:latin typeface="Gill Sans MT" panose="020B0502020104020203" pitchFamily="34" charset="0"/>
            <a:cs typeface="Segoe UI" panose="020B0502040204020203" pitchFamily="34" charset="0"/>
          </a:endParaRPr>
        </a:p>
      </dgm:t>
    </dgm:pt>
    <dgm:pt modelId="{2B7B7FA2-A333-4E19-8A1D-F941CA42FBB1}" type="sibTrans" cxnId="{BC5E064F-5ADF-4287-91D8-AE317BAFA731}">
      <dgm:prSet/>
      <dgm:spPr/>
      <dgm:t>
        <a:bodyPr/>
        <a:lstStyle/>
        <a:p>
          <a:endParaRPr lang="en-US" sz="1200">
            <a:latin typeface="Gill Sans MT" panose="020B0502020104020203" pitchFamily="34" charset="0"/>
            <a:cs typeface="Segoe UI" panose="020B0502040204020203" pitchFamily="34" charset="0"/>
          </a:endParaRPr>
        </a:p>
      </dgm:t>
    </dgm:pt>
    <dgm:pt modelId="{C035FFAE-C353-42C6-BA5A-E7928F551B33}">
      <dgm:prSet custT="1"/>
      <dgm:spPr/>
      <dgm:t>
        <a:bodyPr/>
        <a:lstStyle/>
        <a:p>
          <a:r>
            <a:rPr lang="en-US" sz="1600" b="1" dirty="0">
              <a:latin typeface="Gill Sans MT" panose="020B0502020104020203" pitchFamily="34" charset="0"/>
              <a:cs typeface="Segoe UI" panose="020B0502040204020203" pitchFamily="34" charset="0"/>
            </a:rPr>
            <a:t>Objective 3</a:t>
          </a:r>
          <a:r>
            <a:rPr lang="en-US" sz="1600" dirty="0">
              <a:latin typeface="Gill Sans MT" panose="020B0502020104020203" pitchFamily="34" charset="0"/>
              <a:cs typeface="Segoe UI" panose="020B0502040204020203" pitchFamily="34" charset="0"/>
            </a:rPr>
            <a:t>: </a:t>
          </a:r>
          <a:r>
            <a:rPr lang="en-US" sz="1600" b="0" i="0" dirty="0">
              <a:latin typeface="Gill Sans MT" panose="020B0502020104020203" pitchFamily="34" charset="0"/>
              <a:cs typeface="Segoe UI" panose="020B0502040204020203" pitchFamily="34" charset="0"/>
            </a:rPr>
            <a:t>Explain the role of forests in REDD+ implementation</a:t>
          </a:r>
          <a:r>
            <a:rPr lang="en-US" sz="1600" dirty="0">
              <a:latin typeface="Gill Sans MT" panose="020B0502020104020203" pitchFamily="34" charset="0"/>
              <a:cs typeface="Segoe UI" panose="020B0502040204020203" pitchFamily="34" charset="0"/>
            </a:rPr>
            <a:t> </a:t>
          </a:r>
        </a:p>
      </dgm:t>
    </dgm:pt>
    <dgm:pt modelId="{710F95F6-7D15-4645-82EB-D62B0E47E3A0}" type="parTrans" cxnId="{51B8BC9F-F84B-4049-9A30-7EF785ED72F1}">
      <dgm:prSet/>
      <dgm:spPr/>
      <dgm:t>
        <a:bodyPr/>
        <a:lstStyle/>
        <a:p>
          <a:endParaRPr lang="en-US" sz="1200">
            <a:latin typeface="Gill Sans MT" panose="020B0502020104020203" pitchFamily="34" charset="0"/>
            <a:cs typeface="Segoe UI" panose="020B0502040204020203" pitchFamily="34" charset="0"/>
          </a:endParaRPr>
        </a:p>
      </dgm:t>
    </dgm:pt>
    <dgm:pt modelId="{9EC1E054-0BC1-42DD-9EE6-2D333108CA1B}" type="sibTrans" cxnId="{51B8BC9F-F84B-4049-9A30-7EF785ED72F1}">
      <dgm:prSet/>
      <dgm:spPr/>
      <dgm:t>
        <a:bodyPr/>
        <a:lstStyle/>
        <a:p>
          <a:endParaRPr lang="en-US" sz="1200">
            <a:latin typeface="Gill Sans MT" panose="020B0502020104020203" pitchFamily="34" charset="0"/>
            <a:cs typeface="Segoe UI" panose="020B0502040204020203" pitchFamily="34" charset="0"/>
          </a:endParaRPr>
        </a:p>
      </dgm:t>
    </dgm:pt>
    <dgm:pt modelId="{81F5F178-F75D-4928-B579-CE2F652B6C83}">
      <dgm:prSet custT="1"/>
      <dgm:spPr/>
      <dgm:t>
        <a:bodyPr/>
        <a:lstStyle/>
        <a:p>
          <a:pPr>
            <a:buFont typeface="+mj-lt"/>
            <a:buAutoNum type="arabicPeriod"/>
          </a:pPr>
          <a:r>
            <a:rPr lang="en-US" sz="1600" b="0" i="0" dirty="0">
              <a:latin typeface="Gill Sans MT" panose="020B0502020104020203" pitchFamily="34" charset="0"/>
              <a:cs typeface="Segoe UI" panose="020B0502040204020203" pitchFamily="34" charset="0"/>
            </a:rPr>
            <a:t>Be able to assess the role of forests in REDD+ projects in different contexts</a:t>
          </a:r>
          <a:endParaRPr lang="en-US" sz="1600" dirty="0">
            <a:latin typeface="Gill Sans MT" panose="020B0502020104020203" pitchFamily="34" charset="0"/>
            <a:cs typeface="Segoe UI" panose="020B0502040204020203" pitchFamily="34" charset="0"/>
          </a:endParaRPr>
        </a:p>
      </dgm:t>
    </dgm:pt>
    <dgm:pt modelId="{FCCE0688-573A-42DB-A373-EE6143781AA6}" type="parTrans" cxnId="{83019FE4-1A8A-46BA-A1D0-E9CFF13831C4}">
      <dgm:prSet/>
      <dgm:spPr/>
      <dgm:t>
        <a:bodyPr/>
        <a:lstStyle/>
        <a:p>
          <a:endParaRPr lang="en-US" sz="1200">
            <a:latin typeface="Gill Sans MT" panose="020B0502020104020203" pitchFamily="34" charset="0"/>
            <a:cs typeface="Segoe UI" panose="020B0502040204020203" pitchFamily="34" charset="0"/>
          </a:endParaRPr>
        </a:p>
      </dgm:t>
    </dgm:pt>
    <dgm:pt modelId="{97660164-667E-4A78-8329-B29BECC101A3}" type="sibTrans" cxnId="{83019FE4-1A8A-46BA-A1D0-E9CFF13831C4}">
      <dgm:prSet/>
      <dgm:spPr/>
      <dgm:t>
        <a:bodyPr/>
        <a:lstStyle/>
        <a:p>
          <a:endParaRPr lang="en-US" sz="1200">
            <a:latin typeface="Gill Sans MT" panose="020B0502020104020203" pitchFamily="34" charset="0"/>
            <a:cs typeface="Segoe UI" panose="020B0502040204020203" pitchFamily="34" charset="0"/>
          </a:endParaRPr>
        </a:p>
      </dgm:t>
    </dgm:pt>
    <dgm:pt modelId="{FA01BD1B-BF8E-40F2-BF39-26392980F884}">
      <dgm:prSet phldrT="[Text]" custT="1"/>
      <dgm:spPr/>
      <dgm:t>
        <a:bodyPr/>
        <a:lstStyle/>
        <a:p>
          <a:endParaRPr lang="en-US" sz="1600" dirty="0">
            <a:latin typeface="Gill Sans MT" panose="020B0502020104020203" pitchFamily="34" charset="0"/>
            <a:cs typeface="Segoe UI" panose="020B0502040204020203" pitchFamily="34" charset="0"/>
          </a:endParaRPr>
        </a:p>
      </dgm:t>
    </dgm:pt>
    <dgm:pt modelId="{B1FD94D2-63C0-4242-8B17-6AA00AB71665}" type="parTrans" cxnId="{53F5C2D4-6FA7-4E99-B248-E511C4F20F0A}">
      <dgm:prSet/>
      <dgm:spPr/>
      <dgm:t>
        <a:bodyPr/>
        <a:lstStyle/>
        <a:p>
          <a:endParaRPr lang="en-US"/>
        </a:p>
      </dgm:t>
    </dgm:pt>
    <dgm:pt modelId="{76F9C327-E37B-4CFC-8197-A2CDEBE1D1FF}" type="sibTrans" cxnId="{53F5C2D4-6FA7-4E99-B248-E511C4F20F0A}">
      <dgm:prSet/>
      <dgm:spPr/>
      <dgm:t>
        <a:bodyPr/>
        <a:lstStyle/>
        <a:p>
          <a:endParaRPr lang="en-US"/>
        </a:p>
      </dgm:t>
    </dgm:pt>
    <dgm:pt modelId="{53DDD0FD-457F-44B7-808B-D75305BB1912}">
      <dgm:prSet phldrT="[Text]" custT="1"/>
      <dgm:spPr/>
      <dgm:t>
        <a:bodyPr/>
        <a:lstStyle/>
        <a:p>
          <a:endParaRPr lang="en-US" sz="1600" dirty="0">
            <a:latin typeface="Gill Sans MT" panose="020B0502020104020203" pitchFamily="34" charset="0"/>
            <a:cs typeface="Segoe UI" panose="020B0502040204020203" pitchFamily="34" charset="0"/>
          </a:endParaRPr>
        </a:p>
      </dgm:t>
    </dgm:pt>
    <dgm:pt modelId="{CCE1156C-3067-42EE-BD2C-CF23DAD2668B}" type="parTrans" cxnId="{F0087727-02E0-4BFF-85CB-FA35776726C3}">
      <dgm:prSet/>
      <dgm:spPr/>
      <dgm:t>
        <a:bodyPr/>
        <a:lstStyle/>
        <a:p>
          <a:endParaRPr lang="en-US"/>
        </a:p>
      </dgm:t>
    </dgm:pt>
    <dgm:pt modelId="{BA4B1059-9E3E-457A-95FF-6393CB596C37}" type="sibTrans" cxnId="{F0087727-02E0-4BFF-85CB-FA35776726C3}">
      <dgm:prSet/>
      <dgm:spPr/>
      <dgm:t>
        <a:bodyPr/>
        <a:lstStyle/>
        <a:p>
          <a:endParaRPr lang="en-US"/>
        </a:p>
      </dgm:t>
    </dgm:pt>
    <dgm:pt modelId="{CD316D56-B537-4E8A-AE8F-F1C2C6375D72}">
      <dgm:prSet phldrT="[Text]" custT="1"/>
      <dgm:spPr/>
      <dgm:t>
        <a:bodyPr/>
        <a:lstStyle/>
        <a:p>
          <a:pPr>
            <a:buFont typeface="+mj-lt"/>
            <a:buAutoNum type="arabicPeriod"/>
          </a:pPr>
          <a:endParaRPr lang="en-US" sz="1600" dirty="0">
            <a:latin typeface="Gill Sans MT" panose="020B0502020104020203" pitchFamily="34" charset="0"/>
            <a:cs typeface="Segoe UI" panose="020B0502040204020203" pitchFamily="34" charset="0"/>
          </a:endParaRPr>
        </a:p>
      </dgm:t>
    </dgm:pt>
    <dgm:pt modelId="{ABCCBFD0-C208-4726-95B6-65D40824019A}" type="parTrans" cxnId="{978D3950-BFCE-4C7A-A175-4BC2B0EFB0E9}">
      <dgm:prSet/>
      <dgm:spPr/>
      <dgm:t>
        <a:bodyPr/>
        <a:lstStyle/>
        <a:p>
          <a:endParaRPr lang="en-US"/>
        </a:p>
      </dgm:t>
    </dgm:pt>
    <dgm:pt modelId="{1C055E75-592D-4FC6-9563-A7DAB4C6F2E6}" type="sibTrans" cxnId="{978D3950-BFCE-4C7A-A175-4BC2B0EFB0E9}">
      <dgm:prSet/>
      <dgm:spPr/>
      <dgm:t>
        <a:bodyPr/>
        <a:lstStyle/>
        <a:p>
          <a:endParaRPr lang="en-US"/>
        </a:p>
      </dgm:t>
    </dgm:pt>
    <dgm:pt modelId="{38BB45FF-0B38-48C4-B8B4-ADF00241A54C}">
      <dgm:prSet phldrT="[Text]" custT="1"/>
      <dgm:spPr/>
      <dgm:t>
        <a:bodyPr/>
        <a:lstStyle/>
        <a:p>
          <a:pPr algn="just">
            <a:buFont typeface="+mj-lt"/>
            <a:buAutoNum type="arabicPeriod"/>
          </a:pPr>
          <a:endParaRPr lang="en-US" sz="1600" dirty="0">
            <a:latin typeface="Gill Sans MT" panose="020B0502020104020203" pitchFamily="34" charset="0"/>
            <a:cs typeface="Segoe UI" panose="020B0502040204020203" pitchFamily="34" charset="0"/>
          </a:endParaRPr>
        </a:p>
      </dgm:t>
    </dgm:pt>
    <dgm:pt modelId="{697B119C-7BF0-4258-B112-F84276E461D1}" type="parTrans" cxnId="{9A3D3F2E-2BDD-45AD-8516-48C40C82128D}">
      <dgm:prSet/>
      <dgm:spPr/>
      <dgm:t>
        <a:bodyPr/>
        <a:lstStyle/>
        <a:p>
          <a:endParaRPr lang="en-US"/>
        </a:p>
      </dgm:t>
    </dgm:pt>
    <dgm:pt modelId="{EDE94287-7DA8-4B72-A927-30AAE63BFC75}" type="sibTrans" cxnId="{9A3D3F2E-2BDD-45AD-8516-48C40C82128D}">
      <dgm:prSet/>
      <dgm:spPr/>
      <dgm:t>
        <a:bodyPr/>
        <a:lstStyle/>
        <a:p>
          <a:endParaRPr lang="en-US"/>
        </a:p>
      </dgm:t>
    </dgm:pt>
    <dgm:pt modelId="{3B43E5EE-45EF-41FE-9A68-1B6B7C0B0409}" type="pres">
      <dgm:prSet presAssocID="{9C2BBA1B-2B7B-4345-AE0D-ED0A1D7F87B1}" presName="Name0" presStyleCnt="0">
        <dgm:presLayoutVars>
          <dgm:chMax val="7"/>
          <dgm:dir/>
          <dgm:animLvl val="lvl"/>
          <dgm:resizeHandles val="exact"/>
        </dgm:presLayoutVars>
      </dgm:prSet>
      <dgm:spPr/>
    </dgm:pt>
    <dgm:pt modelId="{081CD33B-8B4F-4B16-8F0C-E712F70B6423}" type="pres">
      <dgm:prSet presAssocID="{53F29A53-F8A1-450E-989A-E45A0AFC7599}" presName="circle1" presStyleLbl="node1" presStyleIdx="0" presStyleCnt="2"/>
      <dgm:spPr>
        <a:ln>
          <a:solidFill>
            <a:schemeClr val="tx1"/>
          </a:solidFill>
        </a:ln>
      </dgm:spPr>
    </dgm:pt>
    <dgm:pt modelId="{BC4A0A6C-81EC-4202-9B4A-C55033C8C579}" type="pres">
      <dgm:prSet presAssocID="{53F29A53-F8A1-450E-989A-E45A0AFC7599}" presName="space" presStyleCnt="0"/>
      <dgm:spPr/>
    </dgm:pt>
    <dgm:pt modelId="{D54DB23D-58AE-42A1-9F38-4EA569D790BD}" type="pres">
      <dgm:prSet presAssocID="{53F29A53-F8A1-450E-989A-E45A0AFC7599}" presName="rect1" presStyleLbl="alignAcc1" presStyleIdx="0" presStyleCnt="2"/>
      <dgm:spPr/>
    </dgm:pt>
    <dgm:pt modelId="{F7111C35-9281-4941-8805-C3BD4C681CC3}" type="pres">
      <dgm:prSet presAssocID="{9D854D9C-F52A-4809-87C0-50555E191156}" presName="vertSpace2" presStyleLbl="node1" presStyleIdx="0" presStyleCnt="2"/>
      <dgm:spPr/>
    </dgm:pt>
    <dgm:pt modelId="{DBCEA7A0-C3B7-49AB-BF86-6746634C8751}" type="pres">
      <dgm:prSet presAssocID="{9D854D9C-F52A-4809-87C0-50555E191156}" presName="circle2" presStyleLbl="node1" presStyleIdx="1" presStyleCnt="2"/>
      <dgm:spPr/>
    </dgm:pt>
    <dgm:pt modelId="{9A0A775B-B88B-4C45-ADD4-3742B3F60FAA}" type="pres">
      <dgm:prSet presAssocID="{9D854D9C-F52A-4809-87C0-50555E191156}" presName="rect2" presStyleLbl="alignAcc1" presStyleIdx="1" presStyleCnt="2"/>
      <dgm:spPr/>
    </dgm:pt>
    <dgm:pt modelId="{9BE7EAB4-D00F-4C16-BB47-1BB099E205CC}" type="pres">
      <dgm:prSet presAssocID="{53F29A53-F8A1-450E-989A-E45A0AFC7599}" presName="rect1ParTx" presStyleLbl="alignAcc1" presStyleIdx="1" presStyleCnt="2">
        <dgm:presLayoutVars>
          <dgm:chMax val="1"/>
          <dgm:bulletEnabled val="1"/>
        </dgm:presLayoutVars>
      </dgm:prSet>
      <dgm:spPr/>
    </dgm:pt>
    <dgm:pt modelId="{DC6746B3-63FC-4096-ACFF-9681B88D8FAD}" type="pres">
      <dgm:prSet presAssocID="{53F29A53-F8A1-450E-989A-E45A0AFC7599}" presName="rect1ChTx" presStyleLbl="alignAcc1" presStyleIdx="1" presStyleCnt="2">
        <dgm:presLayoutVars>
          <dgm:bulletEnabled val="1"/>
        </dgm:presLayoutVars>
      </dgm:prSet>
      <dgm:spPr/>
    </dgm:pt>
    <dgm:pt modelId="{CF9DB785-B79E-420D-B887-09015C782629}" type="pres">
      <dgm:prSet presAssocID="{9D854D9C-F52A-4809-87C0-50555E191156}" presName="rect2ParTx" presStyleLbl="alignAcc1" presStyleIdx="1" presStyleCnt="2">
        <dgm:presLayoutVars>
          <dgm:chMax val="1"/>
          <dgm:bulletEnabled val="1"/>
        </dgm:presLayoutVars>
      </dgm:prSet>
      <dgm:spPr/>
    </dgm:pt>
    <dgm:pt modelId="{037B0E77-8C45-4325-9FA3-12E089B66E37}" type="pres">
      <dgm:prSet presAssocID="{9D854D9C-F52A-4809-87C0-50555E191156}" presName="rect2ChTx" presStyleLbl="alignAcc1" presStyleIdx="1" presStyleCnt="2">
        <dgm:presLayoutVars>
          <dgm:bulletEnabled val="1"/>
        </dgm:presLayoutVars>
      </dgm:prSet>
      <dgm:spPr/>
    </dgm:pt>
  </dgm:ptLst>
  <dgm:cxnLst>
    <dgm:cxn modelId="{D1B2A610-2232-4500-9C0F-1223D4761592}" type="presOf" srcId="{53F29A53-F8A1-450E-989A-E45A0AFC7599}" destId="{D54DB23D-58AE-42A1-9F38-4EA569D790BD}" srcOrd="0" destOrd="0" presId="urn:microsoft.com/office/officeart/2005/8/layout/target3"/>
    <dgm:cxn modelId="{7468DE12-ACF5-495B-B8E0-E645224224B7}" srcId="{53F29A53-F8A1-450E-989A-E45A0AFC7599}" destId="{421F0DBD-7062-4643-A736-72B1F2DFBFED}" srcOrd="0" destOrd="0" parTransId="{5E7B22D3-3A19-4647-A15C-364159CC4CE6}" sibTransId="{ED2DC757-1CD0-4360-BD4F-9052F92B0FF8}"/>
    <dgm:cxn modelId="{733BC217-E7A4-45B7-BA67-C0107FE2DA8D}" srcId="{9D854D9C-F52A-4809-87C0-50555E191156}" destId="{A8408FE1-D6CD-4317-8CB1-49E2FDEC90BE}" srcOrd="0" destOrd="0" parTransId="{83C9D7E5-F7F6-4A06-820D-CEB0E2119C68}" sibTransId="{37B17FC4-C1E5-4DD8-ABC8-A3AF69F08DD8}"/>
    <dgm:cxn modelId="{B16AF51B-C922-4E67-B71D-ACF0006D458D}" type="presOf" srcId="{C035FFAE-C353-42C6-BA5A-E7928F551B33}" destId="{DC6746B3-63FC-4096-ACFF-9681B88D8FAD}" srcOrd="0" destOrd="4" presId="urn:microsoft.com/office/officeart/2005/8/layout/target3"/>
    <dgm:cxn modelId="{F0087727-02E0-4BFF-85CB-FA35776726C3}" srcId="{53F29A53-F8A1-450E-989A-E45A0AFC7599}" destId="{53DDD0FD-457F-44B7-808B-D75305BB1912}" srcOrd="3" destOrd="0" parTransId="{CCE1156C-3067-42EE-BD2C-CF23DAD2668B}" sibTransId="{BA4B1059-9E3E-457A-95FF-6393CB596C37}"/>
    <dgm:cxn modelId="{02C0E52A-C40C-4FE7-B6DC-DAEDB318CDD4}" type="presOf" srcId="{421F0DBD-7062-4643-A736-72B1F2DFBFED}" destId="{DC6746B3-63FC-4096-ACFF-9681B88D8FAD}" srcOrd="0" destOrd="0" presId="urn:microsoft.com/office/officeart/2005/8/layout/target3"/>
    <dgm:cxn modelId="{9A3D3F2E-2BDD-45AD-8516-48C40C82128D}" srcId="{9D854D9C-F52A-4809-87C0-50555E191156}" destId="{38BB45FF-0B38-48C4-B8B4-ADF00241A54C}" srcOrd="3" destOrd="0" parTransId="{697B119C-7BF0-4258-B112-F84276E461D1}" sibTransId="{EDE94287-7DA8-4B72-A927-30AAE63BFC75}"/>
    <dgm:cxn modelId="{AB70B93B-08EF-43B3-86A4-DB3E8501B92E}" type="presOf" srcId="{53F29A53-F8A1-450E-989A-E45A0AFC7599}" destId="{9BE7EAB4-D00F-4C16-BB47-1BB099E205CC}" srcOrd="1" destOrd="0" presId="urn:microsoft.com/office/officeart/2005/8/layout/target3"/>
    <dgm:cxn modelId="{CD42E33D-9F28-4059-AFA1-03D9B63098FE}" type="presOf" srcId="{9C2BBA1B-2B7B-4345-AE0D-ED0A1D7F87B1}" destId="{3B43E5EE-45EF-41FE-9A68-1B6B7C0B0409}" srcOrd="0" destOrd="0" presId="urn:microsoft.com/office/officeart/2005/8/layout/target3"/>
    <dgm:cxn modelId="{2205EA3E-34D2-4294-9E49-49D23EBA01B2}" type="presOf" srcId="{9D854D9C-F52A-4809-87C0-50555E191156}" destId="{CF9DB785-B79E-420D-B887-09015C782629}" srcOrd="1" destOrd="0" presId="urn:microsoft.com/office/officeart/2005/8/layout/target3"/>
    <dgm:cxn modelId="{BC5E064F-5ADF-4287-91D8-AE317BAFA731}" srcId="{9D854D9C-F52A-4809-87C0-50555E191156}" destId="{170578F6-7420-4C79-9FD5-1FF4AAF7C6F0}" srcOrd="2" destOrd="0" parTransId="{33401598-2538-446C-8A0F-C2150EE95E82}" sibTransId="{2B7B7FA2-A333-4E19-8A1D-F941CA42FBB1}"/>
    <dgm:cxn modelId="{95720450-FB24-409D-9E11-4C054389681A}" type="presOf" srcId="{FB00F1A1-E303-45D7-BD89-8ACDC26DBAE7}" destId="{DC6746B3-63FC-4096-ACFF-9681B88D8FAD}" srcOrd="0" destOrd="2" presId="urn:microsoft.com/office/officeart/2005/8/layout/target3"/>
    <dgm:cxn modelId="{978D3950-BFCE-4C7A-A175-4BC2B0EFB0E9}" srcId="{9D854D9C-F52A-4809-87C0-50555E191156}" destId="{CD316D56-B537-4E8A-AE8F-F1C2C6375D72}" srcOrd="1" destOrd="0" parTransId="{ABCCBFD0-C208-4726-95B6-65D40824019A}" sibTransId="{1C055E75-592D-4FC6-9563-A7DAB4C6F2E6}"/>
    <dgm:cxn modelId="{0FD45A50-4AFB-43E7-88A6-B77E55338FE1}" srcId="{53F29A53-F8A1-450E-989A-E45A0AFC7599}" destId="{FB00F1A1-E303-45D7-BD89-8ACDC26DBAE7}" srcOrd="2" destOrd="0" parTransId="{79B8EE93-7821-4F2B-B7AD-3E04533B49AA}" sibTransId="{EDCA4147-4C7A-4DFC-B607-B130B17EB55E}"/>
    <dgm:cxn modelId="{2F761874-09E2-413C-B3B5-AC22F4C96C23}" srcId="{9C2BBA1B-2B7B-4345-AE0D-ED0A1D7F87B1}" destId="{53F29A53-F8A1-450E-989A-E45A0AFC7599}" srcOrd="0" destOrd="0" parTransId="{92F6D3BD-9111-481B-8FBF-E96ED357FC45}" sibTransId="{BF44B2C8-3AB9-4260-BF27-ECC4E27A7E6E}"/>
    <dgm:cxn modelId="{B4D92688-2DAF-4F6D-9280-D0701AC92961}" type="presOf" srcId="{A8408FE1-D6CD-4317-8CB1-49E2FDEC90BE}" destId="{037B0E77-8C45-4325-9FA3-12E089B66E37}" srcOrd="0" destOrd="0" presId="urn:microsoft.com/office/officeart/2005/8/layout/target3"/>
    <dgm:cxn modelId="{C7B83389-8104-498E-B77E-28FFEC201B9F}" type="presOf" srcId="{170578F6-7420-4C79-9FD5-1FF4AAF7C6F0}" destId="{037B0E77-8C45-4325-9FA3-12E089B66E37}" srcOrd="0" destOrd="2" presId="urn:microsoft.com/office/officeart/2005/8/layout/target3"/>
    <dgm:cxn modelId="{C021B98B-F50C-4417-9648-5CE583BD1683}" type="presOf" srcId="{81F5F178-F75D-4928-B579-CE2F652B6C83}" destId="{037B0E77-8C45-4325-9FA3-12E089B66E37}" srcOrd="0" destOrd="4" presId="urn:microsoft.com/office/officeart/2005/8/layout/target3"/>
    <dgm:cxn modelId="{7ABC0E90-B3B9-4A15-8F6A-B004E6624AFD}" type="presOf" srcId="{CD316D56-B537-4E8A-AE8F-F1C2C6375D72}" destId="{037B0E77-8C45-4325-9FA3-12E089B66E37}" srcOrd="0" destOrd="1" presId="urn:microsoft.com/office/officeart/2005/8/layout/target3"/>
    <dgm:cxn modelId="{21EEBF98-A155-4492-ABB5-4CC305AC030D}" type="presOf" srcId="{9D854D9C-F52A-4809-87C0-50555E191156}" destId="{9A0A775B-B88B-4C45-ADD4-3742B3F60FAA}" srcOrd="0" destOrd="0" presId="urn:microsoft.com/office/officeart/2005/8/layout/target3"/>
    <dgm:cxn modelId="{97E1389F-2CC5-4D91-B4A8-E067EB4D6104}" type="presOf" srcId="{38BB45FF-0B38-48C4-B8B4-ADF00241A54C}" destId="{037B0E77-8C45-4325-9FA3-12E089B66E37}" srcOrd="0" destOrd="3" presId="urn:microsoft.com/office/officeart/2005/8/layout/target3"/>
    <dgm:cxn modelId="{1A6AA69F-0612-4D0F-B418-398929A2744B}" type="presOf" srcId="{FA01BD1B-BF8E-40F2-BF39-26392980F884}" destId="{DC6746B3-63FC-4096-ACFF-9681B88D8FAD}" srcOrd="0" destOrd="1" presId="urn:microsoft.com/office/officeart/2005/8/layout/target3"/>
    <dgm:cxn modelId="{51B8BC9F-F84B-4049-9A30-7EF785ED72F1}" srcId="{53F29A53-F8A1-450E-989A-E45A0AFC7599}" destId="{C035FFAE-C353-42C6-BA5A-E7928F551B33}" srcOrd="4" destOrd="0" parTransId="{710F95F6-7D15-4645-82EB-D62B0E47E3A0}" sibTransId="{9EC1E054-0BC1-42DD-9EE6-2D333108CA1B}"/>
    <dgm:cxn modelId="{49456ED2-C951-4D02-BB13-2137EE1CF1D0}" srcId="{9C2BBA1B-2B7B-4345-AE0D-ED0A1D7F87B1}" destId="{9D854D9C-F52A-4809-87C0-50555E191156}" srcOrd="1" destOrd="0" parTransId="{D931FB94-3320-4EAC-9E02-4C066440D0AC}" sibTransId="{B9AC5A9D-5E56-4FE1-89FA-9D8B7EEF7EA8}"/>
    <dgm:cxn modelId="{53F5C2D4-6FA7-4E99-B248-E511C4F20F0A}" srcId="{53F29A53-F8A1-450E-989A-E45A0AFC7599}" destId="{FA01BD1B-BF8E-40F2-BF39-26392980F884}" srcOrd="1" destOrd="0" parTransId="{B1FD94D2-63C0-4242-8B17-6AA00AB71665}" sibTransId="{76F9C327-E37B-4CFC-8197-A2CDEBE1D1FF}"/>
    <dgm:cxn modelId="{83019FE4-1A8A-46BA-A1D0-E9CFF13831C4}" srcId="{9D854D9C-F52A-4809-87C0-50555E191156}" destId="{81F5F178-F75D-4928-B579-CE2F652B6C83}" srcOrd="4" destOrd="0" parTransId="{FCCE0688-573A-42DB-A373-EE6143781AA6}" sibTransId="{97660164-667E-4A78-8329-B29BECC101A3}"/>
    <dgm:cxn modelId="{7113DBE6-9443-46DE-A9A4-4887784CD39D}" type="presOf" srcId="{53DDD0FD-457F-44B7-808B-D75305BB1912}" destId="{DC6746B3-63FC-4096-ACFF-9681B88D8FAD}" srcOrd="0" destOrd="3" presId="urn:microsoft.com/office/officeart/2005/8/layout/target3"/>
    <dgm:cxn modelId="{CBC600B6-38FF-48AF-BC5E-70B8F130D52C}" type="presParOf" srcId="{3B43E5EE-45EF-41FE-9A68-1B6B7C0B0409}" destId="{081CD33B-8B4F-4B16-8F0C-E712F70B6423}" srcOrd="0" destOrd="0" presId="urn:microsoft.com/office/officeart/2005/8/layout/target3"/>
    <dgm:cxn modelId="{2F7B55A8-B42D-4DAF-A3E4-09E2BEB8639E}" type="presParOf" srcId="{3B43E5EE-45EF-41FE-9A68-1B6B7C0B0409}" destId="{BC4A0A6C-81EC-4202-9B4A-C55033C8C579}" srcOrd="1" destOrd="0" presId="urn:microsoft.com/office/officeart/2005/8/layout/target3"/>
    <dgm:cxn modelId="{222ADF86-9CB0-43E3-B09F-8DE5F0D46051}" type="presParOf" srcId="{3B43E5EE-45EF-41FE-9A68-1B6B7C0B0409}" destId="{D54DB23D-58AE-42A1-9F38-4EA569D790BD}" srcOrd="2" destOrd="0" presId="urn:microsoft.com/office/officeart/2005/8/layout/target3"/>
    <dgm:cxn modelId="{D03F8E4B-86E4-4C2B-A169-503745D950D5}" type="presParOf" srcId="{3B43E5EE-45EF-41FE-9A68-1B6B7C0B0409}" destId="{F7111C35-9281-4941-8805-C3BD4C681CC3}" srcOrd="3" destOrd="0" presId="urn:microsoft.com/office/officeart/2005/8/layout/target3"/>
    <dgm:cxn modelId="{EAB86EA2-12E3-4FF1-8E48-4E3C4B3392C3}" type="presParOf" srcId="{3B43E5EE-45EF-41FE-9A68-1B6B7C0B0409}" destId="{DBCEA7A0-C3B7-49AB-BF86-6746634C8751}" srcOrd="4" destOrd="0" presId="urn:microsoft.com/office/officeart/2005/8/layout/target3"/>
    <dgm:cxn modelId="{3846F1FD-7E6D-404E-AC9A-434D043378AD}" type="presParOf" srcId="{3B43E5EE-45EF-41FE-9A68-1B6B7C0B0409}" destId="{9A0A775B-B88B-4C45-ADD4-3742B3F60FAA}" srcOrd="5" destOrd="0" presId="urn:microsoft.com/office/officeart/2005/8/layout/target3"/>
    <dgm:cxn modelId="{6FB4C31B-1A3D-4C7D-ABCD-168557452EDC}" type="presParOf" srcId="{3B43E5EE-45EF-41FE-9A68-1B6B7C0B0409}" destId="{9BE7EAB4-D00F-4C16-BB47-1BB099E205CC}" srcOrd="6" destOrd="0" presId="urn:microsoft.com/office/officeart/2005/8/layout/target3"/>
    <dgm:cxn modelId="{49E5FE57-71C4-4F5E-833C-E7C98FCC1994}" type="presParOf" srcId="{3B43E5EE-45EF-41FE-9A68-1B6B7C0B0409}" destId="{DC6746B3-63FC-4096-ACFF-9681B88D8FAD}" srcOrd="7" destOrd="0" presId="urn:microsoft.com/office/officeart/2005/8/layout/target3"/>
    <dgm:cxn modelId="{E1B2D76D-0644-4948-9729-208284400696}" type="presParOf" srcId="{3B43E5EE-45EF-41FE-9A68-1B6B7C0B0409}" destId="{CF9DB785-B79E-420D-B887-09015C782629}" srcOrd="8" destOrd="0" presId="urn:microsoft.com/office/officeart/2005/8/layout/target3"/>
    <dgm:cxn modelId="{6EFF4EBC-4762-4470-9F9A-0CFCDDA0DB1D}" type="presParOf" srcId="{3B43E5EE-45EF-41FE-9A68-1B6B7C0B0409}" destId="{037B0E77-8C45-4325-9FA3-12E089B66E37}" srcOrd="9" destOrd="0" presId="urn:microsoft.com/office/officeart/2005/8/layout/targe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2B6C6F9-2FFC-42EC-9C8F-9687C844BD93}" type="doc">
      <dgm:prSet loTypeId="urn:microsoft.com/office/officeart/2005/8/layout/matrix3" loCatId="matrix" qsTypeId="urn:microsoft.com/office/officeart/2005/8/quickstyle/simple1" qsCatId="simple" csTypeId="urn:microsoft.com/office/officeart/2005/8/colors/colorful5" csCatId="colorful" phldr="1"/>
      <dgm:spPr/>
      <dgm:t>
        <a:bodyPr/>
        <a:lstStyle/>
        <a:p>
          <a:endParaRPr lang="en-US"/>
        </a:p>
      </dgm:t>
    </dgm:pt>
    <dgm:pt modelId="{DD54BF8F-C04E-483B-883B-6ED28E19292E}">
      <dgm:prSet phldrT="[Text]"/>
      <dgm:spPr>
        <a:xfrm>
          <a:off x="1443685" y="326720"/>
          <a:ext cx="1341272" cy="1341272"/>
        </a:xfrm>
        <a:prstGeom prst="roundRect">
          <a:avLst/>
        </a:prstGeom>
        <a:solidFill>
          <a:srgbClr val="5B9BD5">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pPr>
            <a:buNone/>
          </a:pPr>
          <a:r>
            <a:rPr lang="en-US" dirty="0">
              <a:solidFill>
                <a:sysClr val="window" lastClr="FFFFFF"/>
              </a:solidFill>
              <a:latin typeface="Calibri" panose="020F0502020204030204"/>
              <a:ea typeface="+mn-ea"/>
              <a:cs typeface="+mn-cs"/>
            </a:rPr>
            <a:t>1. National Strategy (NS) or Action Plan (AP)</a:t>
          </a:r>
        </a:p>
      </dgm:t>
    </dgm:pt>
    <dgm:pt modelId="{D69F36EC-ECFF-4617-B8B8-B54336CFB0CF}" type="parTrans" cxnId="{32732D7F-638C-4522-8CAB-6C84A2765FEF}">
      <dgm:prSet/>
      <dgm:spPr/>
      <dgm:t>
        <a:bodyPr/>
        <a:lstStyle/>
        <a:p>
          <a:endParaRPr lang="en-US"/>
        </a:p>
      </dgm:t>
    </dgm:pt>
    <dgm:pt modelId="{086601A9-D271-459A-A25B-81606727966C}" type="sibTrans" cxnId="{32732D7F-638C-4522-8CAB-6C84A2765FEF}">
      <dgm:prSet/>
      <dgm:spPr/>
      <dgm:t>
        <a:bodyPr/>
        <a:lstStyle/>
        <a:p>
          <a:endParaRPr lang="en-US"/>
        </a:p>
      </dgm:t>
    </dgm:pt>
    <dgm:pt modelId="{7BE64443-281A-47A1-9AC7-5EE352BC2E26}">
      <dgm:prSet phldrT="[Text]"/>
      <dgm:spPr>
        <a:xfrm>
          <a:off x="2888132" y="326720"/>
          <a:ext cx="1341272" cy="1341272"/>
        </a:xfrm>
        <a:prstGeom prst="roundRect">
          <a:avLst/>
        </a:prstGeom>
        <a:solidFill>
          <a:srgbClr val="5B9BD5">
            <a:hueOff val="-2252848"/>
            <a:satOff val="-5806"/>
            <a:lumOff val="-3922"/>
            <a:alphaOff val="0"/>
          </a:srgbClr>
        </a:solidFill>
        <a:ln w="12700" cap="flat" cmpd="sng" algn="ctr">
          <a:solidFill>
            <a:sysClr val="window" lastClr="FFFFFF">
              <a:hueOff val="0"/>
              <a:satOff val="0"/>
              <a:lumOff val="0"/>
              <a:alphaOff val="0"/>
            </a:sysClr>
          </a:solidFill>
          <a:prstDash val="solid"/>
          <a:miter lim="800000"/>
        </a:ln>
        <a:effectLst/>
      </dgm:spPr>
      <dgm:t>
        <a:bodyPr/>
        <a:lstStyle/>
        <a:p>
          <a:pPr>
            <a:buNone/>
          </a:pPr>
          <a:r>
            <a:rPr lang="en-US" dirty="0">
              <a:solidFill>
                <a:sysClr val="window" lastClr="FFFFFF"/>
              </a:solidFill>
              <a:latin typeface="Calibri" panose="020F0502020204030204"/>
              <a:ea typeface="+mn-ea"/>
              <a:cs typeface="+mn-cs"/>
            </a:rPr>
            <a:t>2.National Forest Monitoring System (NFMS) </a:t>
          </a:r>
        </a:p>
      </dgm:t>
    </dgm:pt>
    <dgm:pt modelId="{C7EE3273-92CC-414C-A67F-27B476DD4085}" type="parTrans" cxnId="{674EB770-8A81-4EAA-9739-7A75A3A7A12A}">
      <dgm:prSet/>
      <dgm:spPr/>
      <dgm:t>
        <a:bodyPr/>
        <a:lstStyle/>
        <a:p>
          <a:endParaRPr lang="en-US"/>
        </a:p>
      </dgm:t>
    </dgm:pt>
    <dgm:pt modelId="{C7E247F9-2FCD-4E6E-93AF-1BDDB2461ED3}" type="sibTrans" cxnId="{674EB770-8A81-4EAA-9739-7A75A3A7A12A}">
      <dgm:prSet/>
      <dgm:spPr/>
      <dgm:t>
        <a:bodyPr/>
        <a:lstStyle/>
        <a:p>
          <a:endParaRPr lang="en-US"/>
        </a:p>
      </dgm:t>
    </dgm:pt>
    <dgm:pt modelId="{DB18B8DF-052C-4283-A0AE-F2ABD1475E1A}">
      <dgm:prSet phldrT="[Text]"/>
      <dgm:spPr>
        <a:xfrm>
          <a:off x="1443685" y="1771167"/>
          <a:ext cx="1341272" cy="1341272"/>
        </a:xfrm>
        <a:prstGeom prst="roundRect">
          <a:avLst/>
        </a:prstGeom>
        <a:solidFill>
          <a:srgbClr val="5B9BD5">
            <a:hueOff val="-4505695"/>
            <a:satOff val="-11613"/>
            <a:lumOff val="-7843"/>
            <a:alphaOff val="0"/>
          </a:srgbClr>
        </a:solidFill>
        <a:ln w="12700" cap="flat" cmpd="sng" algn="ctr">
          <a:solidFill>
            <a:sysClr val="window" lastClr="FFFFFF">
              <a:hueOff val="0"/>
              <a:satOff val="0"/>
              <a:lumOff val="0"/>
              <a:alphaOff val="0"/>
            </a:sysClr>
          </a:solidFill>
          <a:prstDash val="solid"/>
          <a:miter lim="800000"/>
        </a:ln>
        <a:effectLst/>
      </dgm:spPr>
      <dgm:t>
        <a:bodyPr/>
        <a:lstStyle/>
        <a:p>
          <a:pPr>
            <a:buFont typeface="+mj-lt"/>
            <a:buNone/>
          </a:pPr>
          <a:r>
            <a:rPr lang="en-US" dirty="0">
              <a:solidFill>
                <a:sysClr val="window" lastClr="FFFFFF"/>
              </a:solidFill>
              <a:latin typeface="Calibri" panose="020F0502020204030204"/>
              <a:ea typeface="+mn-ea"/>
              <a:cs typeface="+mn-cs"/>
            </a:rPr>
            <a:t>3. Safeguards Information System (SIS)</a:t>
          </a:r>
        </a:p>
      </dgm:t>
    </dgm:pt>
    <dgm:pt modelId="{EDDF1638-0A45-45CA-B62D-41B26199AA26}" type="parTrans" cxnId="{5CBC5E1D-446D-4E28-9351-A146C541A81C}">
      <dgm:prSet/>
      <dgm:spPr/>
      <dgm:t>
        <a:bodyPr/>
        <a:lstStyle/>
        <a:p>
          <a:endParaRPr lang="en-US"/>
        </a:p>
      </dgm:t>
    </dgm:pt>
    <dgm:pt modelId="{C369F3FD-F8F9-4BC1-A553-78C512F6BA23}" type="sibTrans" cxnId="{5CBC5E1D-446D-4E28-9351-A146C541A81C}">
      <dgm:prSet/>
      <dgm:spPr/>
      <dgm:t>
        <a:bodyPr/>
        <a:lstStyle/>
        <a:p>
          <a:endParaRPr lang="en-US"/>
        </a:p>
      </dgm:t>
    </dgm:pt>
    <dgm:pt modelId="{271CE0F9-8732-4C1C-912D-9421FA809997}">
      <dgm:prSet phldrT="[Text]"/>
      <dgm:spPr>
        <a:xfrm>
          <a:off x="2888132" y="1771167"/>
          <a:ext cx="1341272" cy="1341272"/>
        </a:xfrm>
        <a:prstGeom prst="roundRect">
          <a:avLst/>
        </a:prstGeom>
        <a:solidFill>
          <a:srgbClr val="5B9BD5">
            <a:hueOff val="-6758543"/>
            <a:satOff val="-17419"/>
            <a:lumOff val="-11765"/>
            <a:alphaOff val="0"/>
          </a:srgbClr>
        </a:solidFill>
        <a:ln w="12700" cap="flat" cmpd="sng" algn="ctr">
          <a:solidFill>
            <a:sysClr val="window" lastClr="FFFFFF">
              <a:hueOff val="0"/>
              <a:satOff val="0"/>
              <a:lumOff val="0"/>
              <a:alphaOff val="0"/>
            </a:sysClr>
          </a:solidFill>
          <a:prstDash val="solid"/>
          <a:miter lim="800000"/>
        </a:ln>
        <a:effectLst/>
      </dgm:spPr>
      <dgm:t>
        <a:bodyPr/>
        <a:lstStyle/>
        <a:p>
          <a:pPr>
            <a:buNone/>
          </a:pPr>
          <a:r>
            <a:rPr lang="en-US" dirty="0">
              <a:solidFill>
                <a:sysClr val="window" lastClr="FFFFFF"/>
              </a:solidFill>
              <a:latin typeface="Calibri" panose="020F0502020204030204"/>
              <a:ea typeface="+mn-ea"/>
              <a:cs typeface="+mn-cs"/>
            </a:rPr>
            <a:t>4. Forest Reference Emission Level (FREL) and/or Forest Reference Level (FRL)</a:t>
          </a:r>
        </a:p>
      </dgm:t>
    </dgm:pt>
    <dgm:pt modelId="{8AA8EE28-7E5E-4931-A9B5-E308BFA314C3}" type="parTrans" cxnId="{630202BB-7808-4DE4-B9D7-DB9CAAB37D20}">
      <dgm:prSet/>
      <dgm:spPr/>
      <dgm:t>
        <a:bodyPr/>
        <a:lstStyle/>
        <a:p>
          <a:endParaRPr lang="en-US"/>
        </a:p>
      </dgm:t>
    </dgm:pt>
    <dgm:pt modelId="{56729CA8-A20B-4EE4-80F9-CDCE70823AF8}" type="sibTrans" cxnId="{630202BB-7808-4DE4-B9D7-DB9CAAB37D20}">
      <dgm:prSet/>
      <dgm:spPr/>
      <dgm:t>
        <a:bodyPr/>
        <a:lstStyle/>
        <a:p>
          <a:endParaRPr lang="en-US"/>
        </a:p>
      </dgm:t>
    </dgm:pt>
    <dgm:pt modelId="{997E8161-1374-4544-A350-3D07D83A7CE0}" type="pres">
      <dgm:prSet presAssocID="{42B6C6F9-2FFC-42EC-9C8F-9687C844BD93}" presName="matrix" presStyleCnt="0">
        <dgm:presLayoutVars>
          <dgm:chMax val="1"/>
          <dgm:dir/>
          <dgm:resizeHandles val="exact"/>
        </dgm:presLayoutVars>
      </dgm:prSet>
      <dgm:spPr/>
    </dgm:pt>
    <dgm:pt modelId="{BF33D3AE-93E4-42B7-943E-750031F1B44C}" type="pres">
      <dgm:prSet presAssocID="{42B6C6F9-2FFC-42EC-9C8F-9687C844BD93}" presName="diamond" presStyleLbl="bgShp" presStyleIdx="0" presStyleCnt="1" custLinFactNeighborY="1167"/>
      <dgm:spPr>
        <a:xfrm>
          <a:off x="1116965" y="0"/>
          <a:ext cx="3439160" cy="3439160"/>
        </a:xfrm>
        <a:prstGeom prst="diamond">
          <a:avLst/>
        </a:prstGeom>
        <a:solidFill>
          <a:srgbClr val="5B9BD5">
            <a:tint val="40000"/>
            <a:hueOff val="0"/>
            <a:satOff val="0"/>
            <a:lumOff val="0"/>
            <a:alphaOff val="0"/>
          </a:srgbClr>
        </a:solidFill>
        <a:ln>
          <a:noFill/>
        </a:ln>
        <a:effectLst/>
      </dgm:spPr>
    </dgm:pt>
    <dgm:pt modelId="{D2D06253-7419-4864-B46C-E1EF5A87F9B1}" type="pres">
      <dgm:prSet presAssocID="{42B6C6F9-2FFC-42EC-9C8F-9687C844BD93}" presName="quad1" presStyleLbl="node1" presStyleIdx="0" presStyleCnt="4" custLinFactNeighborX="-1354" custLinFactNeighborY="3787">
        <dgm:presLayoutVars>
          <dgm:chMax val="0"/>
          <dgm:chPref val="0"/>
          <dgm:bulletEnabled val="1"/>
        </dgm:presLayoutVars>
      </dgm:prSet>
      <dgm:spPr/>
    </dgm:pt>
    <dgm:pt modelId="{B4463807-12C4-4C77-B939-71EDA03660AA}" type="pres">
      <dgm:prSet presAssocID="{42B6C6F9-2FFC-42EC-9C8F-9687C844BD93}" presName="quad2" presStyleLbl="node1" presStyleIdx="1" presStyleCnt="4">
        <dgm:presLayoutVars>
          <dgm:chMax val="0"/>
          <dgm:chPref val="0"/>
          <dgm:bulletEnabled val="1"/>
        </dgm:presLayoutVars>
      </dgm:prSet>
      <dgm:spPr/>
    </dgm:pt>
    <dgm:pt modelId="{BD3A801B-1043-482F-8358-50B9E7C7446D}" type="pres">
      <dgm:prSet presAssocID="{42B6C6F9-2FFC-42EC-9C8F-9687C844BD93}" presName="quad3" presStyleLbl="node1" presStyleIdx="2" presStyleCnt="4">
        <dgm:presLayoutVars>
          <dgm:chMax val="0"/>
          <dgm:chPref val="0"/>
          <dgm:bulletEnabled val="1"/>
        </dgm:presLayoutVars>
      </dgm:prSet>
      <dgm:spPr/>
    </dgm:pt>
    <dgm:pt modelId="{F9BB1A64-FC3B-4F18-9DA8-A9A9031A8150}" type="pres">
      <dgm:prSet presAssocID="{42B6C6F9-2FFC-42EC-9C8F-9687C844BD93}" presName="quad4" presStyleLbl="node1" presStyleIdx="3" presStyleCnt="4">
        <dgm:presLayoutVars>
          <dgm:chMax val="0"/>
          <dgm:chPref val="0"/>
          <dgm:bulletEnabled val="1"/>
        </dgm:presLayoutVars>
      </dgm:prSet>
      <dgm:spPr/>
    </dgm:pt>
  </dgm:ptLst>
  <dgm:cxnLst>
    <dgm:cxn modelId="{F7196510-1EDA-4664-B58F-7CF227455E58}" type="presOf" srcId="{DB18B8DF-052C-4283-A0AE-F2ABD1475E1A}" destId="{BD3A801B-1043-482F-8358-50B9E7C7446D}" srcOrd="0" destOrd="0" presId="urn:microsoft.com/office/officeart/2005/8/layout/matrix3"/>
    <dgm:cxn modelId="{38E5AF14-B950-4B6B-87C4-1C1EBEB0CE49}" type="presOf" srcId="{7BE64443-281A-47A1-9AC7-5EE352BC2E26}" destId="{B4463807-12C4-4C77-B939-71EDA03660AA}" srcOrd="0" destOrd="0" presId="urn:microsoft.com/office/officeart/2005/8/layout/matrix3"/>
    <dgm:cxn modelId="{5CBC5E1D-446D-4E28-9351-A146C541A81C}" srcId="{42B6C6F9-2FFC-42EC-9C8F-9687C844BD93}" destId="{DB18B8DF-052C-4283-A0AE-F2ABD1475E1A}" srcOrd="2" destOrd="0" parTransId="{EDDF1638-0A45-45CA-B62D-41B26199AA26}" sibTransId="{C369F3FD-F8F9-4BC1-A553-78C512F6BA23}"/>
    <dgm:cxn modelId="{674EB770-8A81-4EAA-9739-7A75A3A7A12A}" srcId="{42B6C6F9-2FFC-42EC-9C8F-9687C844BD93}" destId="{7BE64443-281A-47A1-9AC7-5EE352BC2E26}" srcOrd="1" destOrd="0" parTransId="{C7EE3273-92CC-414C-A67F-27B476DD4085}" sibTransId="{C7E247F9-2FCD-4E6E-93AF-1BDDB2461ED3}"/>
    <dgm:cxn modelId="{3E6D3177-68F3-4974-806E-72F01FCBA144}" type="presOf" srcId="{42B6C6F9-2FFC-42EC-9C8F-9687C844BD93}" destId="{997E8161-1374-4544-A350-3D07D83A7CE0}" srcOrd="0" destOrd="0" presId="urn:microsoft.com/office/officeart/2005/8/layout/matrix3"/>
    <dgm:cxn modelId="{32732D7F-638C-4522-8CAB-6C84A2765FEF}" srcId="{42B6C6F9-2FFC-42EC-9C8F-9687C844BD93}" destId="{DD54BF8F-C04E-483B-883B-6ED28E19292E}" srcOrd="0" destOrd="0" parTransId="{D69F36EC-ECFF-4617-B8B8-B54336CFB0CF}" sibTransId="{086601A9-D271-459A-A25B-81606727966C}"/>
    <dgm:cxn modelId="{3C9FBDAA-29C7-4B92-AEEC-3E166AFA991C}" type="presOf" srcId="{271CE0F9-8732-4C1C-912D-9421FA809997}" destId="{F9BB1A64-FC3B-4F18-9DA8-A9A9031A8150}" srcOrd="0" destOrd="0" presId="urn:microsoft.com/office/officeart/2005/8/layout/matrix3"/>
    <dgm:cxn modelId="{630202BB-7808-4DE4-B9D7-DB9CAAB37D20}" srcId="{42B6C6F9-2FFC-42EC-9C8F-9687C844BD93}" destId="{271CE0F9-8732-4C1C-912D-9421FA809997}" srcOrd="3" destOrd="0" parTransId="{8AA8EE28-7E5E-4931-A9B5-E308BFA314C3}" sibTransId="{56729CA8-A20B-4EE4-80F9-CDCE70823AF8}"/>
    <dgm:cxn modelId="{A368E2C4-3F8E-41D9-A4CF-8CF03B701F4B}" type="presOf" srcId="{DD54BF8F-C04E-483B-883B-6ED28E19292E}" destId="{D2D06253-7419-4864-B46C-E1EF5A87F9B1}" srcOrd="0" destOrd="0" presId="urn:microsoft.com/office/officeart/2005/8/layout/matrix3"/>
    <dgm:cxn modelId="{4947D55F-CE24-4A28-87D3-6F6CB2151C58}" type="presParOf" srcId="{997E8161-1374-4544-A350-3D07D83A7CE0}" destId="{BF33D3AE-93E4-42B7-943E-750031F1B44C}" srcOrd="0" destOrd="0" presId="urn:microsoft.com/office/officeart/2005/8/layout/matrix3"/>
    <dgm:cxn modelId="{8B45309F-6925-4280-9604-B639483C90EA}" type="presParOf" srcId="{997E8161-1374-4544-A350-3D07D83A7CE0}" destId="{D2D06253-7419-4864-B46C-E1EF5A87F9B1}" srcOrd="1" destOrd="0" presId="urn:microsoft.com/office/officeart/2005/8/layout/matrix3"/>
    <dgm:cxn modelId="{F2382E99-01BC-43EF-9AF1-CAB1D0CBCA31}" type="presParOf" srcId="{997E8161-1374-4544-A350-3D07D83A7CE0}" destId="{B4463807-12C4-4C77-B939-71EDA03660AA}" srcOrd="2" destOrd="0" presId="urn:microsoft.com/office/officeart/2005/8/layout/matrix3"/>
    <dgm:cxn modelId="{0DE4B5D9-7FAF-450F-A9C0-343A2B8848C8}" type="presParOf" srcId="{997E8161-1374-4544-A350-3D07D83A7CE0}" destId="{BD3A801B-1043-482F-8358-50B9E7C7446D}" srcOrd="3" destOrd="0" presId="urn:microsoft.com/office/officeart/2005/8/layout/matrix3"/>
    <dgm:cxn modelId="{D17D2384-7221-48DA-B667-4229D6D2A52F}" type="presParOf" srcId="{997E8161-1374-4544-A350-3D07D83A7CE0}" destId="{F9BB1A64-FC3B-4F18-9DA8-A9A9031A8150}" srcOrd="4" destOrd="0" presId="urn:microsoft.com/office/officeart/2005/8/layout/matrix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81CD33B-8B4F-4B16-8F0C-E712F70B6423}">
      <dsp:nvSpPr>
        <dsp:cNvPr id="0" name=""/>
        <dsp:cNvSpPr/>
      </dsp:nvSpPr>
      <dsp:spPr>
        <a:xfrm>
          <a:off x="0" y="0"/>
          <a:ext cx="5039359" cy="5039359"/>
        </a:xfrm>
        <a:prstGeom prst="pie">
          <a:avLst>
            <a:gd name="adj1" fmla="val 5400000"/>
            <a:gd name="adj2" fmla="val 16200000"/>
          </a:avLst>
        </a:prstGeom>
        <a:solidFill>
          <a:schemeClr val="accent5">
            <a:hueOff val="0"/>
            <a:satOff val="0"/>
            <a:lumOff val="0"/>
            <a:alphaOff val="0"/>
          </a:schemeClr>
        </a:solidFill>
        <a:ln>
          <a:solidFill>
            <a:schemeClr val="tx1"/>
          </a:solid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D54DB23D-58AE-42A1-9F38-4EA569D790BD}">
      <dsp:nvSpPr>
        <dsp:cNvPr id="0" name=""/>
        <dsp:cNvSpPr/>
      </dsp:nvSpPr>
      <dsp:spPr>
        <a:xfrm>
          <a:off x="2519679" y="0"/>
          <a:ext cx="7813040" cy="5039359"/>
        </a:xfrm>
        <a:prstGeom prst="rect">
          <a:avLst/>
        </a:prstGeom>
        <a:solidFill>
          <a:srgbClr val="00B0F0"/>
        </a:solidFill>
        <a:ln>
          <a:solidFill>
            <a:schemeClr val="tx1"/>
          </a:solid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b="1" kern="1200" dirty="0">
              <a:solidFill>
                <a:schemeClr val="bg1"/>
              </a:solidFill>
              <a:latin typeface="Gill Sans MT" panose="020B0502020104020203" pitchFamily="34" charset="0"/>
              <a:cs typeface="Segoe UI" panose="020B0502040204020203" pitchFamily="34" charset="0"/>
            </a:rPr>
            <a:t>Learning Objectives</a:t>
          </a:r>
        </a:p>
      </dsp:txBody>
      <dsp:txXfrm>
        <a:off x="2519679" y="0"/>
        <a:ext cx="3906520" cy="2393695"/>
      </dsp:txXfrm>
    </dsp:sp>
    <dsp:sp modelId="{DBCEA7A0-C3B7-49AB-BF86-6746634C8751}">
      <dsp:nvSpPr>
        <dsp:cNvPr id="0" name=""/>
        <dsp:cNvSpPr/>
      </dsp:nvSpPr>
      <dsp:spPr>
        <a:xfrm>
          <a:off x="1322831" y="2393695"/>
          <a:ext cx="2393695" cy="2393695"/>
        </a:xfrm>
        <a:prstGeom prst="pie">
          <a:avLst>
            <a:gd name="adj1" fmla="val 5400000"/>
            <a:gd name="adj2" fmla="val 16200000"/>
          </a:avLst>
        </a:prstGeom>
        <a:solidFill>
          <a:schemeClr val="accent5">
            <a:hueOff val="1106248"/>
            <a:satOff val="12561"/>
            <a:lumOff val="11372"/>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9A0A775B-B88B-4C45-ADD4-3742B3F60FAA}">
      <dsp:nvSpPr>
        <dsp:cNvPr id="0" name=""/>
        <dsp:cNvSpPr/>
      </dsp:nvSpPr>
      <dsp:spPr>
        <a:xfrm>
          <a:off x="2519679" y="2393695"/>
          <a:ext cx="7813040" cy="2393695"/>
        </a:xfrm>
        <a:prstGeom prst="rect">
          <a:avLst/>
        </a:prstGeom>
        <a:solidFill>
          <a:srgbClr val="00B050"/>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b="1" kern="1200" dirty="0">
              <a:solidFill>
                <a:schemeClr val="bg1"/>
              </a:solidFill>
              <a:latin typeface="Gill Sans MT" panose="020B0502020104020203" pitchFamily="34" charset="0"/>
              <a:cs typeface="Segoe UI" panose="020B0502040204020203" pitchFamily="34" charset="0"/>
            </a:rPr>
            <a:t>Learning Outcomes </a:t>
          </a:r>
        </a:p>
      </dsp:txBody>
      <dsp:txXfrm>
        <a:off x="2519679" y="2393695"/>
        <a:ext cx="3906520" cy="2393695"/>
      </dsp:txXfrm>
    </dsp:sp>
    <dsp:sp modelId="{DC6746B3-63FC-4096-ACFF-9681B88D8FAD}">
      <dsp:nvSpPr>
        <dsp:cNvPr id="0" name=""/>
        <dsp:cNvSpPr/>
      </dsp:nvSpPr>
      <dsp:spPr>
        <a:xfrm>
          <a:off x="6426199" y="0"/>
          <a:ext cx="3906520" cy="2393695"/>
        </a:xfrm>
        <a:prstGeom prst="rect">
          <a:avLst/>
        </a:prstGeom>
        <a:noFill/>
        <a:ln>
          <a:noFill/>
        </a:ln>
        <a:effectLst/>
        <a:scene3d>
          <a:camera prst="orthographicFront">
            <a:rot lat="0" lon="0" rev="0"/>
          </a:camera>
          <a:lightRig rig="contrasting" dir="t">
            <a:rot lat="0" lon="0" rev="1200000"/>
          </a:lightRig>
        </a:scene3d>
        <a:sp3d/>
      </dsp:spPr>
      <dsp:style>
        <a:lnRef idx="0">
          <a:scrgbClr r="0" g="0" b="0"/>
        </a:lnRef>
        <a:fillRef idx="1">
          <a:scrgbClr r="0" g="0" b="0"/>
        </a:fillRef>
        <a:effectRef idx="0">
          <a:scrgbClr r="0" g="0" b="0"/>
        </a:effectRef>
        <a:fontRef idx="minor"/>
      </dsp:style>
      <dsp:txBody>
        <a:bodyPr spcFirstLastPara="0" vert="horz" wrap="square" lIns="247650" tIns="247650" rIns="247650" bIns="247650" numCol="1" spcCol="1270" anchor="ctr" anchorCtr="0">
          <a:noAutofit/>
        </a:bodyPr>
        <a:lstStyle/>
        <a:p>
          <a:pPr marL="171450" lvl="1" indent="-171450" algn="l" defTabSz="711200">
            <a:lnSpc>
              <a:spcPct val="90000"/>
            </a:lnSpc>
            <a:spcBef>
              <a:spcPct val="0"/>
            </a:spcBef>
            <a:spcAft>
              <a:spcPct val="15000"/>
            </a:spcAft>
            <a:buChar char="•"/>
          </a:pPr>
          <a:r>
            <a:rPr lang="en-US" sz="1600" b="1" i="0" kern="1200" dirty="0">
              <a:latin typeface="Gill Sans MT" panose="020B0502020104020203" pitchFamily="34" charset="0"/>
              <a:cs typeface="Segoe UI" panose="020B0502040204020203" pitchFamily="34" charset="0"/>
            </a:rPr>
            <a:t>Objective 1</a:t>
          </a:r>
          <a:r>
            <a:rPr lang="en-US" sz="1600" b="0" i="0" kern="1200" dirty="0">
              <a:latin typeface="Gill Sans MT" panose="020B0502020104020203" pitchFamily="34" charset="0"/>
              <a:cs typeface="Segoe UI" panose="020B0502040204020203" pitchFamily="34" charset="0"/>
            </a:rPr>
            <a:t>: Understand the concept of REDD+ and its role in climate change mitigation</a:t>
          </a:r>
          <a:endParaRPr lang="en-US" sz="1600" kern="1200" dirty="0">
            <a:latin typeface="Gill Sans MT" panose="020B0502020104020203" pitchFamily="34" charset="0"/>
            <a:cs typeface="Segoe UI" panose="020B0502040204020203" pitchFamily="34" charset="0"/>
          </a:endParaRPr>
        </a:p>
        <a:p>
          <a:pPr marL="171450" lvl="1" indent="-171450" algn="l" defTabSz="711200">
            <a:lnSpc>
              <a:spcPct val="90000"/>
            </a:lnSpc>
            <a:spcBef>
              <a:spcPct val="0"/>
            </a:spcBef>
            <a:spcAft>
              <a:spcPct val="15000"/>
            </a:spcAft>
            <a:buChar char="•"/>
          </a:pPr>
          <a:endParaRPr lang="en-US" sz="1600" kern="1200" dirty="0">
            <a:latin typeface="Gill Sans MT" panose="020B0502020104020203" pitchFamily="34" charset="0"/>
            <a:cs typeface="Segoe UI" panose="020B0502040204020203" pitchFamily="34" charset="0"/>
          </a:endParaRPr>
        </a:p>
        <a:p>
          <a:pPr marL="171450" lvl="1" indent="-171450" algn="l" defTabSz="711200">
            <a:lnSpc>
              <a:spcPct val="90000"/>
            </a:lnSpc>
            <a:spcBef>
              <a:spcPct val="0"/>
            </a:spcBef>
            <a:spcAft>
              <a:spcPct val="15000"/>
            </a:spcAft>
            <a:buChar char="•"/>
          </a:pPr>
          <a:r>
            <a:rPr lang="en-US" sz="1600" b="1" kern="1200" dirty="0">
              <a:latin typeface="Gill Sans MT" panose="020B0502020104020203" pitchFamily="34" charset="0"/>
              <a:cs typeface="Segoe UI" panose="020B0502040204020203" pitchFamily="34" charset="0"/>
            </a:rPr>
            <a:t>Objective 2</a:t>
          </a:r>
          <a:r>
            <a:rPr lang="en-US" sz="1600" kern="1200" dirty="0">
              <a:latin typeface="Gill Sans MT" panose="020B0502020104020203" pitchFamily="34" charset="0"/>
              <a:cs typeface="Segoe UI" panose="020B0502040204020203" pitchFamily="34" charset="0"/>
            </a:rPr>
            <a:t>: </a:t>
          </a:r>
          <a:r>
            <a:rPr lang="en-US" sz="1600" b="0" i="0" kern="1200" dirty="0">
              <a:latin typeface="Gill Sans MT" panose="020B0502020104020203" pitchFamily="34" charset="0"/>
              <a:cs typeface="Segoe UI" panose="020B0502040204020203" pitchFamily="34" charset="0"/>
            </a:rPr>
            <a:t>Identify the different components of REDD+ and their interrelationships</a:t>
          </a:r>
          <a:endParaRPr lang="en-US" sz="1600" kern="1200" dirty="0">
            <a:latin typeface="Gill Sans MT" panose="020B0502020104020203" pitchFamily="34" charset="0"/>
            <a:cs typeface="Segoe UI" panose="020B0502040204020203" pitchFamily="34" charset="0"/>
          </a:endParaRPr>
        </a:p>
        <a:p>
          <a:pPr marL="171450" lvl="1" indent="-171450" algn="l" defTabSz="711200">
            <a:lnSpc>
              <a:spcPct val="90000"/>
            </a:lnSpc>
            <a:spcBef>
              <a:spcPct val="0"/>
            </a:spcBef>
            <a:spcAft>
              <a:spcPct val="15000"/>
            </a:spcAft>
            <a:buChar char="•"/>
          </a:pPr>
          <a:endParaRPr lang="en-US" sz="1600" kern="1200" dirty="0">
            <a:latin typeface="Gill Sans MT" panose="020B0502020104020203" pitchFamily="34" charset="0"/>
            <a:cs typeface="Segoe UI" panose="020B0502040204020203" pitchFamily="34" charset="0"/>
          </a:endParaRPr>
        </a:p>
        <a:p>
          <a:pPr marL="171450" lvl="1" indent="-171450" algn="l" defTabSz="711200">
            <a:lnSpc>
              <a:spcPct val="90000"/>
            </a:lnSpc>
            <a:spcBef>
              <a:spcPct val="0"/>
            </a:spcBef>
            <a:spcAft>
              <a:spcPct val="15000"/>
            </a:spcAft>
            <a:buChar char="•"/>
          </a:pPr>
          <a:r>
            <a:rPr lang="en-US" sz="1600" b="1" kern="1200" dirty="0">
              <a:latin typeface="Gill Sans MT" panose="020B0502020104020203" pitchFamily="34" charset="0"/>
              <a:cs typeface="Segoe UI" panose="020B0502040204020203" pitchFamily="34" charset="0"/>
            </a:rPr>
            <a:t>Objective 3</a:t>
          </a:r>
          <a:r>
            <a:rPr lang="en-US" sz="1600" kern="1200" dirty="0">
              <a:latin typeface="Gill Sans MT" panose="020B0502020104020203" pitchFamily="34" charset="0"/>
              <a:cs typeface="Segoe UI" panose="020B0502040204020203" pitchFamily="34" charset="0"/>
            </a:rPr>
            <a:t>: </a:t>
          </a:r>
          <a:r>
            <a:rPr lang="en-US" sz="1600" b="0" i="0" kern="1200" dirty="0">
              <a:latin typeface="Gill Sans MT" panose="020B0502020104020203" pitchFamily="34" charset="0"/>
              <a:cs typeface="Segoe UI" panose="020B0502040204020203" pitchFamily="34" charset="0"/>
            </a:rPr>
            <a:t>Explain the role of forests in REDD+ implementation</a:t>
          </a:r>
          <a:r>
            <a:rPr lang="en-US" sz="1600" kern="1200" dirty="0">
              <a:latin typeface="Gill Sans MT" panose="020B0502020104020203" pitchFamily="34" charset="0"/>
              <a:cs typeface="Segoe UI" panose="020B0502040204020203" pitchFamily="34" charset="0"/>
            </a:rPr>
            <a:t> </a:t>
          </a:r>
        </a:p>
      </dsp:txBody>
      <dsp:txXfrm>
        <a:off x="6426199" y="0"/>
        <a:ext cx="3906520" cy="2393695"/>
      </dsp:txXfrm>
    </dsp:sp>
    <dsp:sp modelId="{037B0E77-8C45-4325-9FA3-12E089B66E37}">
      <dsp:nvSpPr>
        <dsp:cNvPr id="0" name=""/>
        <dsp:cNvSpPr/>
      </dsp:nvSpPr>
      <dsp:spPr>
        <a:xfrm>
          <a:off x="6426199" y="2393695"/>
          <a:ext cx="3906520" cy="2393695"/>
        </a:xfrm>
        <a:prstGeom prst="rect">
          <a:avLst/>
        </a:prstGeom>
        <a:noFill/>
        <a:ln>
          <a:noFill/>
        </a:ln>
        <a:effectLst/>
        <a:scene3d>
          <a:camera prst="orthographicFront">
            <a:rot lat="0" lon="0" rev="0"/>
          </a:camera>
          <a:lightRig rig="contrasting" dir="t">
            <a:rot lat="0" lon="0" rev="1200000"/>
          </a:lightRig>
        </a:scene3d>
        <a:sp3d/>
      </dsp:spPr>
      <dsp:style>
        <a:lnRef idx="0">
          <a:scrgbClr r="0" g="0" b="0"/>
        </a:lnRef>
        <a:fillRef idx="1">
          <a:scrgbClr r="0" g="0" b="0"/>
        </a:fillRef>
        <a:effectRef idx="0">
          <a:scrgbClr r="0" g="0" b="0"/>
        </a:effectRef>
        <a:fontRef idx="minor"/>
      </dsp:style>
      <dsp:txBody>
        <a:bodyPr spcFirstLastPara="0" vert="horz" wrap="square" lIns="247650" tIns="247650" rIns="247650" bIns="247650" numCol="1" spcCol="1270" anchor="ctr" anchorCtr="0">
          <a:noAutofit/>
        </a:bodyPr>
        <a:lstStyle/>
        <a:p>
          <a:pPr marL="171450" lvl="1" indent="-171450" algn="l" defTabSz="711200">
            <a:lnSpc>
              <a:spcPct val="90000"/>
            </a:lnSpc>
            <a:spcBef>
              <a:spcPct val="0"/>
            </a:spcBef>
            <a:spcAft>
              <a:spcPct val="15000"/>
            </a:spcAft>
            <a:buFont typeface="+mj-lt"/>
            <a:buAutoNum type="arabicPeriod"/>
          </a:pPr>
          <a:r>
            <a:rPr lang="en-US" sz="1600" b="0" i="0" kern="1200" dirty="0">
              <a:latin typeface="Gill Sans MT" panose="020B0502020104020203" pitchFamily="34" charset="0"/>
              <a:cs typeface="Segoe UI" panose="020B0502040204020203" pitchFamily="34" charset="0"/>
            </a:rPr>
            <a:t>Be able to discuss the potential of REDD+ to reduce greenhouse gas emissions from forests</a:t>
          </a:r>
          <a:endParaRPr lang="en-US" sz="1600" kern="1200" dirty="0">
            <a:latin typeface="Gill Sans MT" panose="020B0502020104020203" pitchFamily="34" charset="0"/>
            <a:cs typeface="Segoe UI" panose="020B0502040204020203" pitchFamily="34" charset="0"/>
          </a:endParaRPr>
        </a:p>
        <a:p>
          <a:pPr marL="171450" lvl="1" indent="-171450" algn="l" defTabSz="711200">
            <a:lnSpc>
              <a:spcPct val="90000"/>
            </a:lnSpc>
            <a:spcBef>
              <a:spcPct val="0"/>
            </a:spcBef>
            <a:spcAft>
              <a:spcPct val="15000"/>
            </a:spcAft>
            <a:buFont typeface="+mj-lt"/>
            <a:buAutoNum type="arabicPeriod"/>
          </a:pPr>
          <a:endParaRPr lang="en-US" sz="1600" kern="1200" dirty="0">
            <a:latin typeface="Gill Sans MT" panose="020B0502020104020203" pitchFamily="34" charset="0"/>
            <a:cs typeface="Segoe UI" panose="020B0502040204020203" pitchFamily="34" charset="0"/>
          </a:endParaRPr>
        </a:p>
        <a:p>
          <a:pPr marL="171450" lvl="1" indent="-171450" algn="just" defTabSz="711200">
            <a:lnSpc>
              <a:spcPct val="90000"/>
            </a:lnSpc>
            <a:spcBef>
              <a:spcPct val="0"/>
            </a:spcBef>
            <a:spcAft>
              <a:spcPct val="15000"/>
            </a:spcAft>
            <a:buFont typeface="+mj-lt"/>
            <a:buAutoNum type="arabicPeriod"/>
          </a:pPr>
          <a:r>
            <a:rPr lang="en-US" sz="1600" b="0" i="0" kern="1200" dirty="0">
              <a:latin typeface="Gill Sans MT" panose="020B0502020104020203" pitchFamily="34" charset="0"/>
              <a:cs typeface="Segoe UI" panose="020B0502040204020203" pitchFamily="34" charset="0"/>
            </a:rPr>
            <a:t>Be able to identify the key stakeholders involved in REDD+ implementation</a:t>
          </a:r>
          <a:endParaRPr lang="en-US" sz="1600" kern="1200" dirty="0">
            <a:latin typeface="Gill Sans MT" panose="020B0502020104020203" pitchFamily="34" charset="0"/>
            <a:cs typeface="Segoe UI" panose="020B0502040204020203" pitchFamily="34" charset="0"/>
          </a:endParaRPr>
        </a:p>
        <a:p>
          <a:pPr marL="171450" lvl="1" indent="-171450" algn="just" defTabSz="711200">
            <a:lnSpc>
              <a:spcPct val="90000"/>
            </a:lnSpc>
            <a:spcBef>
              <a:spcPct val="0"/>
            </a:spcBef>
            <a:spcAft>
              <a:spcPct val="15000"/>
            </a:spcAft>
            <a:buFont typeface="+mj-lt"/>
            <a:buAutoNum type="arabicPeriod"/>
          </a:pPr>
          <a:endParaRPr lang="en-US" sz="1600" kern="1200" dirty="0">
            <a:latin typeface="Gill Sans MT" panose="020B0502020104020203" pitchFamily="34" charset="0"/>
            <a:cs typeface="Segoe UI" panose="020B0502040204020203" pitchFamily="34" charset="0"/>
          </a:endParaRPr>
        </a:p>
        <a:p>
          <a:pPr marL="171450" lvl="1" indent="-171450" algn="l" defTabSz="711200">
            <a:lnSpc>
              <a:spcPct val="90000"/>
            </a:lnSpc>
            <a:spcBef>
              <a:spcPct val="0"/>
            </a:spcBef>
            <a:spcAft>
              <a:spcPct val="15000"/>
            </a:spcAft>
            <a:buFont typeface="+mj-lt"/>
            <a:buAutoNum type="arabicPeriod"/>
          </a:pPr>
          <a:r>
            <a:rPr lang="en-US" sz="1600" b="0" i="0" kern="1200" dirty="0">
              <a:latin typeface="Gill Sans MT" panose="020B0502020104020203" pitchFamily="34" charset="0"/>
              <a:cs typeface="Segoe UI" panose="020B0502040204020203" pitchFamily="34" charset="0"/>
            </a:rPr>
            <a:t>Be able to assess the role of forests in REDD+ projects in different contexts</a:t>
          </a:r>
          <a:endParaRPr lang="en-US" sz="1600" kern="1200" dirty="0">
            <a:latin typeface="Gill Sans MT" panose="020B0502020104020203" pitchFamily="34" charset="0"/>
            <a:cs typeface="Segoe UI" panose="020B0502040204020203" pitchFamily="34" charset="0"/>
          </a:endParaRPr>
        </a:p>
      </dsp:txBody>
      <dsp:txXfrm>
        <a:off x="6426199" y="2393695"/>
        <a:ext cx="3906520" cy="239369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F33D3AE-93E4-42B7-943E-750031F1B44C}">
      <dsp:nvSpPr>
        <dsp:cNvPr id="0" name=""/>
        <dsp:cNvSpPr/>
      </dsp:nvSpPr>
      <dsp:spPr>
        <a:xfrm>
          <a:off x="452119" y="0"/>
          <a:ext cx="4765040" cy="4765040"/>
        </a:xfrm>
        <a:prstGeom prst="diamond">
          <a:avLst/>
        </a:prstGeom>
        <a:solidFill>
          <a:srgbClr val="5B9BD5">
            <a:tint val="40000"/>
            <a:hueOff val="0"/>
            <a:satOff val="0"/>
            <a:lumOff val="0"/>
            <a:alphaOff val="0"/>
          </a:srgbClr>
        </a:solidFill>
        <a:ln>
          <a:noFill/>
        </a:ln>
        <a:effectLst/>
      </dsp:spPr>
      <dsp:style>
        <a:lnRef idx="0">
          <a:scrgbClr r="0" g="0" b="0"/>
        </a:lnRef>
        <a:fillRef idx="1">
          <a:scrgbClr r="0" g="0" b="0"/>
        </a:fillRef>
        <a:effectRef idx="0">
          <a:scrgbClr r="0" g="0" b="0"/>
        </a:effectRef>
        <a:fontRef idx="minor"/>
      </dsp:style>
    </dsp:sp>
    <dsp:sp modelId="{D2D06253-7419-4864-B46C-E1EF5A87F9B1}">
      <dsp:nvSpPr>
        <dsp:cNvPr id="0" name=""/>
        <dsp:cNvSpPr/>
      </dsp:nvSpPr>
      <dsp:spPr>
        <a:xfrm>
          <a:off x="879636" y="523055"/>
          <a:ext cx="1858365" cy="1858365"/>
        </a:xfrm>
        <a:prstGeom prst="roundRect">
          <a:avLst/>
        </a:prstGeom>
        <a:solidFill>
          <a:srgbClr val="5B9BD5">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kern="1200" dirty="0">
              <a:solidFill>
                <a:sysClr val="window" lastClr="FFFFFF"/>
              </a:solidFill>
              <a:latin typeface="Calibri" panose="020F0502020204030204"/>
              <a:ea typeface="+mn-ea"/>
              <a:cs typeface="+mn-cs"/>
            </a:rPr>
            <a:t>1. National Strategy (NS) or Action Plan (AP)</a:t>
          </a:r>
        </a:p>
      </dsp:txBody>
      <dsp:txXfrm>
        <a:off x="970354" y="613773"/>
        <a:ext cx="1676929" cy="1676929"/>
      </dsp:txXfrm>
    </dsp:sp>
    <dsp:sp modelId="{B4463807-12C4-4C77-B939-71EDA03660AA}">
      <dsp:nvSpPr>
        <dsp:cNvPr id="0" name=""/>
        <dsp:cNvSpPr/>
      </dsp:nvSpPr>
      <dsp:spPr>
        <a:xfrm>
          <a:off x="2906115" y="452678"/>
          <a:ext cx="1858365" cy="1858365"/>
        </a:xfrm>
        <a:prstGeom prst="roundRect">
          <a:avLst/>
        </a:prstGeom>
        <a:solidFill>
          <a:srgbClr val="5B9BD5">
            <a:hueOff val="-2252848"/>
            <a:satOff val="-5806"/>
            <a:lumOff val="-3922"/>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kern="1200" dirty="0">
              <a:solidFill>
                <a:sysClr val="window" lastClr="FFFFFF"/>
              </a:solidFill>
              <a:latin typeface="Calibri" panose="020F0502020204030204"/>
              <a:ea typeface="+mn-ea"/>
              <a:cs typeface="+mn-cs"/>
            </a:rPr>
            <a:t>2.National Forest Monitoring System (NFMS) </a:t>
          </a:r>
        </a:p>
      </dsp:txBody>
      <dsp:txXfrm>
        <a:off x="2996833" y="543396"/>
        <a:ext cx="1676929" cy="1676929"/>
      </dsp:txXfrm>
    </dsp:sp>
    <dsp:sp modelId="{BD3A801B-1043-482F-8358-50B9E7C7446D}">
      <dsp:nvSpPr>
        <dsp:cNvPr id="0" name=""/>
        <dsp:cNvSpPr/>
      </dsp:nvSpPr>
      <dsp:spPr>
        <a:xfrm>
          <a:off x="904798" y="2453995"/>
          <a:ext cx="1858365" cy="1858365"/>
        </a:xfrm>
        <a:prstGeom prst="roundRect">
          <a:avLst/>
        </a:prstGeom>
        <a:solidFill>
          <a:srgbClr val="5B9BD5">
            <a:hueOff val="-4505695"/>
            <a:satOff val="-11613"/>
            <a:lumOff val="-7843"/>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Font typeface="+mj-lt"/>
            <a:buNone/>
          </a:pPr>
          <a:r>
            <a:rPr lang="en-US" sz="1700" kern="1200" dirty="0">
              <a:solidFill>
                <a:sysClr val="window" lastClr="FFFFFF"/>
              </a:solidFill>
              <a:latin typeface="Calibri" panose="020F0502020204030204"/>
              <a:ea typeface="+mn-ea"/>
              <a:cs typeface="+mn-cs"/>
            </a:rPr>
            <a:t>3. Safeguards Information System (SIS)</a:t>
          </a:r>
        </a:p>
      </dsp:txBody>
      <dsp:txXfrm>
        <a:off x="995516" y="2544713"/>
        <a:ext cx="1676929" cy="1676929"/>
      </dsp:txXfrm>
    </dsp:sp>
    <dsp:sp modelId="{F9BB1A64-FC3B-4F18-9DA8-A9A9031A8150}">
      <dsp:nvSpPr>
        <dsp:cNvPr id="0" name=""/>
        <dsp:cNvSpPr/>
      </dsp:nvSpPr>
      <dsp:spPr>
        <a:xfrm>
          <a:off x="2906115" y="2453995"/>
          <a:ext cx="1858365" cy="1858365"/>
        </a:xfrm>
        <a:prstGeom prst="roundRect">
          <a:avLst/>
        </a:prstGeom>
        <a:solidFill>
          <a:srgbClr val="5B9BD5">
            <a:hueOff val="-6758543"/>
            <a:satOff val="-17419"/>
            <a:lumOff val="-11765"/>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kern="1200" dirty="0">
              <a:solidFill>
                <a:sysClr val="window" lastClr="FFFFFF"/>
              </a:solidFill>
              <a:latin typeface="Calibri" panose="020F0502020204030204"/>
              <a:ea typeface="+mn-ea"/>
              <a:cs typeface="+mn-cs"/>
            </a:rPr>
            <a:t>4. Forest Reference Emission Level (FREL) and/or Forest Reference Level (FRL)</a:t>
          </a:r>
        </a:p>
      </dsp:txBody>
      <dsp:txXfrm>
        <a:off x="2996833" y="2544713"/>
        <a:ext cx="1676929" cy="1676929"/>
      </dsp:txXfrm>
    </dsp:sp>
  </dsp:spTree>
</dsp:drawing>
</file>

<file path=ppt/diagrams/layout1.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matrix3">
  <dgm:title val=""/>
  <dgm:desc val=""/>
  <dgm:catLst>
    <dgm:cat type="matrix" pri="1000"/>
    <dgm:cat type="convert" pri="18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w" for="ch" forName="diamond" refType="w"/>
          <dgm:constr type="h" for="ch" forName="diamond" refType="h"/>
          <dgm:constr type="w" for="ch" forName="quad1" refType="w" fact="0.39"/>
          <dgm:constr type="h" for="ch" forName="quad1" refType="h" fact="0.39"/>
          <dgm:constr type="ctrX" for="ch" forName="quad1" refType="w" fact="0.29"/>
          <dgm:constr type="ctrY" for="ch" forName="quad1" refType="h" fact="0.29"/>
          <dgm:constr type="w" for="ch" forName="quad2" refType="w" fact="0.39"/>
          <dgm:constr type="h" for="ch" forName="quad2" refType="h" fact="0.39"/>
          <dgm:constr type="ctrX" for="ch" forName="quad2" refType="w" fact="0.71"/>
          <dgm:constr type="ctrY" for="ch" forName="quad2" refType="h" fact="0.29"/>
          <dgm:constr type="w" for="ch" forName="quad3" refType="w" fact="0.39"/>
          <dgm:constr type="h" for="ch" forName="quad3" refType="h" fact="0.39"/>
          <dgm:constr type="ctrX" for="ch" forName="quad3" refType="w" fact="0.29"/>
          <dgm:constr type="ctrY" for="ch" forName="quad3" refType="h" fact="0.71"/>
          <dgm:constr type="w" for="ch" forName="quad4" refType="w" fact="0.39"/>
          <dgm:constr type="h" for="ch" forName="quad4" refType="h" fact="0.39"/>
          <dgm:constr type="ctrX" for="ch" forName="quad4" refType="w" fact="0.71"/>
          <dgm:constr type="ctrY" for="ch" forName="quad4" refType="h" fact="0.71"/>
          <dgm:constr type="primFontSz" for="des" ptType="node" op="equ" val="65"/>
        </dgm:constrLst>
      </dgm:if>
      <dgm:else name="Name2">
        <dgm:constrLst>
          <dgm:constr type="w" for="ch" forName="diamond" refType="w"/>
          <dgm:constr type="h" for="ch" forName="diamond" refType="h"/>
          <dgm:constr type="w" for="ch" forName="quad1" refType="w" fact="0.39"/>
          <dgm:constr type="h" for="ch" forName="quad1" refType="h" fact="0.39"/>
          <dgm:constr type="ctrX" for="ch" forName="quad1" refType="w" fact="0.71"/>
          <dgm:constr type="ctrY" for="ch" forName="quad1" refType="h" fact="0.29"/>
          <dgm:constr type="w" for="ch" forName="quad2" refType="w" fact="0.39"/>
          <dgm:constr type="h" for="ch" forName="quad2" refType="h" fact="0.39"/>
          <dgm:constr type="ctrX" for="ch" forName="quad2" refType="w" fact="0.29"/>
          <dgm:constr type="ctrY" for="ch" forName="quad2" refType="h" fact="0.29"/>
          <dgm:constr type="w" for="ch" forName="quad3" refType="w" fact="0.39"/>
          <dgm:constr type="h" for="ch" forName="quad3" refType="h" fact="0.39"/>
          <dgm:constr type="ctrX" for="ch" forName="quad3" refType="w" fact="0.71"/>
          <dgm:constr type="ctrY" for="ch" forName="quad3" refType="h" fact="0.71"/>
          <dgm:constr type="w" for="ch" forName="quad4" refType="w" fact="0.39"/>
          <dgm:constr type="h" for="ch" forName="quad4" refType="h" fact="0.39"/>
          <dgm:constr type="ctrX" for="ch" forName="quad4" refType="w" fact="0.29"/>
          <dgm:constr type="ctrY" for="ch" forName="quad4" refType="h" fact="0.71"/>
          <dgm:constr type="primFontSz" for="des" ptType="node" op="equ" val="65"/>
        </dgm:constrLst>
      </dgm:else>
    </dgm:choose>
    <dgm:ruleLst/>
    <dgm:choose name="Name3">
      <dgm:if name="Name4" axis="ch" ptType="node" func="cnt" op="gte" val="1">
        <dgm:layoutNode name="diamond" styleLbl="bgShp">
          <dgm:alg type="sp"/>
          <dgm:shape xmlns:r="http://schemas.openxmlformats.org/officeDocument/2006/relationships" type="diamond" r:blip="">
            <dgm:adjLst/>
          </dgm:shape>
          <dgm:presOf/>
          <dgm:constrLst>
            <dgm:constr type="w" refType="h" op="equ"/>
          </dgm:constrLst>
          <dgm:ruleLst/>
        </dgm:layoutNode>
        <dgm:layoutNode name="quad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drawing1.xml.rels><?xml version="1.0" encoding="UTF-8" standalone="yes"?>
<Relationships xmlns="http://schemas.openxmlformats.org/package/2006/relationships"><Relationship Id="rId1" Type="http://schemas.openxmlformats.org/officeDocument/2006/relationships/image" Target="../media/image9.png"/></Relationships>
</file>

<file path=ppt/drawings/drawing1.xml><?xml version="1.0" encoding="utf-8"?>
<c:userShapes xmlns:c="http://schemas.openxmlformats.org/drawingml/2006/chart">
  <cdr:relSizeAnchor xmlns:cdr="http://schemas.openxmlformats.org/drawingml/2006/chartDrawing">
    <cdr:from>
      <cdr:x>0.15085</cdr:x>
      <cdr:y>0.07698</cdr:y>
    </cdr:from>
    <cdr:to>
      <cdr:x>0.34182</cdr:x>
      <cdr:y>0.77492</cdr:y>
    </cdr:to>
    <cdr:pic>
      <cdr:nvPicPr>
        <cdr:cNvPr id="2" name="chart">
          <a:extLst xmlns:a="http://schemas.openxmlformats.org/drawingml/2006/main">
            <a:ext uri="{FF2B5EF4-FFF2-40B4-BE49-F238E27FC236}">
              <a16:creationId xmlns:a16="http://schemas.microsoft.com/office/drawing/2014/main" id="{78049333-C084-461B-9148-06F9B8B16A4E}"/>
            </a:ext>
          </a:extLst>
        </cdr:cNvPr>
        <cdr:cNvPicPr>
          <a:picLocks xmlns:a="http://schemas.openxmlformats.org/drawingml/2006/main" noChangeAspect="1"/>
        </cdr:cNvPicPr>
      </cdr:nvPicPr>
      <cdr:blipFill>
        <a:blip xmlns:a="http://schemas.openxmlformats.org/drawingml/2006/main" xmlns:r="http://schemas.openxmlformats.org/officeDocument/2006/relationships" r:embed="rId1"/>
        <a:stretch xmlns:a="http://schemas.openxmlformats.org/drawingml/2006/main">
          <a:fillRect/>
        </a:stretch>
      </cdr:blipFill>
      <cdr:spPr>
        <a:xfrm xmlns:a="http://schemas.openxmlformats.org/drawingml/2006/main" rot="16200000">
          <a:off x="-242077" y="784478"/>
          <a:ext cx="1658256" cy="455107"/>
        </a:xfrm>
        <a:prstGeom xmlns:a="http://schemas.openxmlformats.org/drawingml/2006/main" prst="rect">
          <a:avLst/>
        </a:prstGeom>
      </cdr:spPr>
    </cdr:pic>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BBE560C-6D10-4992-8637-73523B3300A1}" type="datetimeFigureOut">
              <a:rPr lang="en-US" smtClean="0"/>
              <a:t>9/16/2023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875A4F3-571A-4F70-9CC0-C0B3C657291E}" type="slidenum">
              <a:rPr lang="en-US" smtClean="0"/>
              <a:t>‹#›</a:t>
            </a:fld>
            <a:endParaRPr lang="en-US"/>
          </a:p>
        </p:txBody>
      </p:sp>
    </p:spTree>
    <p:extLst>
      <p:ext uri="{BB962C8B-B14F-4D97-AF65-F5344CB8AC3E}">
        <p14:creationId xmlns:p14="http://schemas.microsoft.com/office/powerpoint/2010/main" val="20976043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www.powerusersoftwares.com/" TargetMode="External"/><Relationship Id="rId2" Type="http://schemas.openxmlformats.org/officeDocument/2006/relationships/slide" Target="../slides/slide11.xml"/><Relationship Id="rId1" Type="http://schemas.openxmlformats.org/officeDocument/2006/relationships/notesMaster" Target="../notesMasters/notesMaster1.xml"/><Relationship Id="rId4" Type="http://schemas.openxmlformats.org/officeDocument/2006/relationships/hyperlink" Target="https://www.powerusersoftwares.com/terms" TargetMode="Externa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unep.org/Training/docs/Forest_in_a_Changing_Climate.pdf" TargetMode="External"/><Relationship Id="rId2" Type="http://schemas.openxmlformats.org/officeDocument/2006/relationships/slide" Target="../slides/slide24.xml"/><Relationship Id="rId1" Type="http://schemas.openxmlformats.org/officeDocument/2006/relationships/notesMaster" Target="../notesMasters/notesMaster1.xml"/><Relationship Id="rId4" Type="http://schemas.openxmlformats.org/officeDocument/2006/relationships/hyperlink" Target="http://www.un-redd.org/REDDAcademy" TargetMode="Externa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www.powerusersoftwares.com/" TargetMode="External"/><Relationship Id="rId2" Type="http://schemas.openxmlformats.org/officeDocument/2006/relationships/slide" Target="../slides/slide26.xml"/><Relationship Id="rId1" Type="http://schemas.openxmlformats.org/officeDocument/2006/relationships/notesMaster" Target="../notesMasters/notesMaster1.xml"/><Relationship Id="rId4" Type="http://schemas.openxmlformats.org/officeDocument/2006/relationships/hyperlink" Target="https://www.powerusersoftwares.com/terms"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This template was inserted from Power-user, the productivity add-in for PowerPoint, Excel and Word.</a:t>
            </a:r>
          </a:p>
          <a:p>
            <a:r>
              <a:rPr lang="en-US"/>
              <a:t>Install Power-user to access thousands of templates, icons, maps, diagrams and charts with Power-user.</a:t>
            </a:r>
          </a:p>
          <a:p>
            <a:r>
              <a:rPr lang="en-US"/>
              <a:t>Visit </a:t>
            </a:r>
            <a:r>
              <a:rPr lang="en-US">
                <a:hlinkClick r:id="rId3"/>
              </a:rPr>
              <a:t>https://www.powerusersoftwares.com/</a:t>
            </a:r>
            <a:endParaRPr lang="en-US"/>
          </a:p>
          <a:p>
            <a:r>
              <a:rPr lang="en-US"/>
              <a:t>©Power-user SAS, terms of license: </a:t>
            </a:r>
            <a:r>
              <a:rPr lang="en-US">
                <a:hlinkClick r:id="rId4"/>
              </a:rPr>
              <a:t>https://www.powerusersoftwares.com/terms</a:t>
            </a:r>
            <a:endParaRPr lang="en-GB" dirty="0"/>
          </a:p>
        </p:txBody>
      </p:sp>
      <p:sp>
        <p:nvSpPr>
          <p:cNvPr id="4" name="Slide Number Placeholder 3"/>
          <p:cNvSpPr>
            <a:spLocks noGrp="1"/>
          </p:cNvSpPr>
          <p:nvPr>
            <p:ph type="sldNum" sz="quarter" idx="5"/>
          </p:nvPr>
        </p:nvSpPr>
        <p:spPr/>
        <p:txBody>
          <a:bodyPr/>
          <a:lstStyle/>
          <a:p>
            <a:fld id="{B4A55CF2-256D-44FD-9430-5B63A079CF51}" type="slidenum">
              <a:rPr lang="en-GB" smtClean="0"/>
              <a:t>11</a:t>
            </a:fld>
            <a:endParaRPr lang="en-GB" dirty="0"/>
          </a:p>
        </p:txBody>
      </p:sp>
    </p:spTree>
    <p:extLst>
      <p:ext uri="{BB962C8B-B14F-4D97-AF65-F5344CB8AC3E}">
        <p14:creationId xmlns:p14="http://schemas.microsoft.com/office/powerpoint/2010/main" val="22509517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DE" b="1" dirty="0"/>
              <a:t>KEY MESSAGE:</a:t>
            </a:r>
          </a:p>
          <a:p>
            <a:endParaRPr lang="de-DE" dirty="0"/>
          </a:p>
          <a:p>
            <a:pPr marL="17145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The actual process can be broken down into several overlapping steps </a:t>
            </a:r>
          </a:p>
          <a:p>
            <a:pPr marL="171450" indent="-171450">
              <a:buFont typeface="Arial" panose="020B0604020202020204" pitchFamily="34" charset="0"/>
              <a:buChar char="•"/>
            </a:pPr>
            <a:endParaRPr lang="en-US" sz="1200" b="0" i="0" u="none" strike="noStrike" kern="1200" baseline="0" dirty="0">
              <a:solidFill>
                <a:schemeClr val="tx1"/>
              </a:solidFill>
              <a:latin typeface="+mn-lt"/>
              <a:ea typeface="+mn-ea"/>
              <a:cs typeface="+mn-cs"/>
            </a:endParaRPr>
          </a:p>
          <a:p>
            <a:pPr marL="17145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As any strategic document, NS/AP  are meant to be revised periodically according to changes in the context as well as lessons learned. </a:t>
            </a:r>
          </a:p>
          <a:p>
            <a:pPr marL="171450" indent="-171450">
              <a:buFont typeface="Arial" panose="020B0604020202020204" pitchFamily="34" charset="0"/>
              <a:buChar char="•"/>
            </a:pPr>
            <a:endParaRPr lang="en-US" sz="1200" b="0" i="0" u="none" strike="noStrike" kern="1200" baseline="0" dirty="0">
              <a:solidFill>
                <a:schemeClr val="tx1"/>
              </a:solidFill>
              <a:latin typeface="+mn-lt"/>
              <a:ea typeface="+mn-ea"/>
              <a:cs typeface="+mn-cs"/>
            </a:endParaRPr>
          </a:p>
          <a:p>
            <a:pPr marL="17145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Changes in the context may relate to mutating or emerging drivers of deforestation, changes in the political and economic context of the country, or improvement in the country technical capacity, which allows widening the scope of REDD+. </a:t>
            </a:r>
          </a:p>
          <a:p>
            <a:pPr marL="171450" indent="-171450">
              <a:buFont typeface="Arial" panose="020B0604020202020204" pitchFamily="34" charset="0"/>
              <a:buChar char="•"/>
            </a:pPr>
            <a:endParaRPr lang="en-US" sz="1200" b="0" i="0" u="none" strike="noStrike" kern="1200" baseline="0" dirty="0">
              <a:solidFill>
                <a:schemeClr val="tx1"/>
              </a:solidFill>
              <a:latin typeface="+mn-lt"/>
              <a:ea typeface="+mn-ea"/>
              <a:cs typeface="+mn-cs"/>
            </a:endParaRPr>
          </a:p>
          <a:p>
            <a:pPr marL="171450"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The implementation phase of REDD+ (phase 2) is meant for experimenting and further building capacity towards phase 3. It will be the occasion to test various PAMs and combination of PAMs, in various contexts, through different implementation arrangements. Lessons learned should be documented in a systematic manner through an adequate results framework and integrated into subsequent version of the NS/AP </a:t>
            </a:r>
          </a:p>
          <a:p>
            <a:pPr marL="171450" indent="-171450">
              <a:buFont typeface="Arial" panose="020B0604020202020204" pitchFamily="34" charset="0"/>
              <a:buChar char="•"/>
            </a:pPr>
            <a:endParaRPr lang="de-DE" sz="1200" b="0" i="0" u="none" strike="noStrike" kern="1200" baseline="0" dirty="0">
              <a:solidFill>
                <a:schemeClr val="tx1"/>
              </a:solidFill>
              <a:latin typeface="+mn-lt"/>
              <a:ea typeface="+mn-ea"/>
              <a:cs typeface="+mn-cs"/>
            </a:endParaRPr>
          </a:p>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As of</a:t>
            </a:r>
            <a:r>
              <a:rPr lang="en-US" sz="1200" b="0" i="0" kern="1200" baseline="0" dirty="0">
                <a:solidFill>
                  <a:schemeClr val="tx1"/>
                </a:solidFill>
                <a:effectLst/>
                <a:latin typeface="+mn-lt"/>
                <a:ea typeface="+mn-ea"/>
                <a:cs typeface="+mn-cs"/>
              </a:rPr>
              <a:t> November 18, 2016, 35 countries have submitted their </a:t>
            </a:r>
            <a:r>
              <a:rPr lang="en-US" sz="1200" b="0" i="0" kern="1200" dirty="0">
                <a:solidFill>
                  <a:schemeClr val="tx1"/>
                </a:solidFill>
                <a:effectLst/>
                <a:latin typeface="+mn-lt"/>
                <a:ea typeface="+mn-ea"/>
                <a:cs typeface="+mn-cs"/>
              </a:rPr>
              <a:t>Biennial Update Reports (BUR) from  from non-Annex I Parties.</a:t>
            </a:r>
            <a:endParaRPr lang="en-US" sz="1200" b="0" i="0" u="none" strike="noStrike" kern="1200" baseline="0" dirty="0">
              <a:solidFill>
                <a:schemeClr val="tx1"/>
              </a:solidFill>
              <a:latin typeface="+mn-lt"/>
              <a:ea typeface="+mn-ea"/>
              <a:cs typeface="+mn-cs"/>
            </a:endParaRPr>
          </a:p>
          <a:p>
            <a:pPr marL="171450" indent="-171450">
              <a:buFont typeface="Arial" panose="020B0604020202020204" pitchFamily="34" charset="0"/>
              <a:buChar char="•"/>
            </a:pPr>
            <a:endParaRPr lang="de-DE" sz="1200" b="0" i="0" u="none" strike="noStrike" kern="1200" baseline="0" dirty="0">
              <a:solidFill>
                <a:schemeClr val="tx1"/>
              </a:solidFill>
              <a:latin typeface="+mn-lt"/>
              <a:ea typeface="+mn-ea"/>
              <a:cs typeface="+mn-cs"/>
            </a:endParaRPr>
          </a:p>
          <a:p>
            <a:pPr marL="0" indent="0">
              <a:buFont typeface="Arial" panose="020B0604020202020204" pitchFamily="34" charset="0"/>
              <a:buNone/>
            </a:pPr>
            <a:endParaRPr lang="en-US" sz="1200" b="0" i="0" u="none" strike="noStrike" kern="1200" baseline="0" dirty="0">
              <a:solidFill>
                <a:schemeClr val="tx1"/>
              </a:solidFill>
              <a:latin typeface="+mn-lt"/>
              <a:ea typeface="+mn-ea"/>
              <a:cs typeface="+mn-cs"/>
            </a:endParaRPr>
          </a:p>
          <a:p>
            <a:pPr marL="0" indent="0">
              <a:buFont typeface="Arial" panose="020B0604020202020204" pitchFamily="34" charset="0"/>
              <a:buNone/>
            </a:pPr>
            <a:endParaRPr lang="de-DE" sz="1200" b="0" i="0" u="none" strike="noStrike" kern="1200" baseline="0" dirty="0">
              <a:solidFill>
                <a:schemeClr val="tx1"/>
              </a:solidFill>
              <a:latin typeface="+mn-lt"/>
              <a:ea typeface="+mn-ea"/>
              <a:cs typeface="+mn-cs"/>
            </a:endParaRPr>
          </a:p>
          <a:p>
            <a:pPr marL="0" indent="0">
              <a:buFont typeface="Arial" panose="020B0604020202020204" pitchFamily="34" charset="0"/>
              <a:buNone/>
            </a:pPr>
            <a:endParaRPr lang="de-DE" sz="1200" b="0" i="0" u="none" strike="noStrike" kern="1200" baseline="0" dirty="0">
              <a:solidFill>
                <a:schemeClr val="tx1"/>
              </a:solidFill>
              <a:latin typeface="+mn-lt"/>
              <a:ea typeface="+mn-ea"/>
              <a:cs typeface="+mn-cs"/>
            </a:endParaRPr>
          </a:p>
          <a:p>
            <a:pPr marL="0" indent="0">
              <a:buFont typeface="Arial" panose="020B0604020202020204" pitchFamily="34" charset="0"/>
              <a:buNone/>
            </a:pPr>
            <a:r>
              <a:rPr lang="de-DE" sz="1200" b="1" i="0" u="none" strike="noStrike" kern="1200" baseline="0" dirty="0">
                <a:solidFill>
                  <a:schemeClr val="tx1"/>
                </a:solidFill>
                <a:latin typeface="+mn-lt"/>
                <a:ea typeface="+mn-ea"/>
                <a:cs typeface="+mn-cs"/>
              </a:rPr>
              <a:t>ACRONYMS:</a:t>
            </a:r>
          </a:p>
          <a:p>
            <a:pPr marL="0" indent="0">
              <a:buFont typeface="Arial" panose="020B0604020202020204" pitchFamily="34" charset="0"/>
              <a:buNone/>
            </a:pPr>
            <a:endParaRPr lang="de-DE" sz="1200" b="1" i="0" u="none" strike="noStrike" kern="1200" baseline="0" dirty="0">
              <a:solidFill>
                <a:schemeClr val="tx1"/>
              </a:solidFill>
              <a:latin typeface="+mn-lt"/>
              <a:ea typeface="+mn-ea"/>
              <a:cs typeface="+mn-cs"/>
            </a:endParaRPr>
          </a:p>
          <a:p>
            <a:pPr marL="171450" indent="-171450">
              <a:buFont typeface="Arial" panose="020B0604020202020204" pitchFamily="34" charset="0"/>
              <a:buChar char="•"/>
            </a:pPr>
            <a:r>
              <a:rPr lang="en-US" sz="1200" b="1" i="0" u="none" strike="noStrike" kern="1200" baseline="0" dirty="0">
                <a:solidFill>
                  <a:schemeClr val="tx1"/>
                </a:solidFill>
                <a:latin typeface="+mn-lt"/>
                <a:ea typeface="+mn-ea"/>
                <a:cs typeface="+mn-cs"/>
              </a:rPr>
              <a:t>NS/AP</a:t>
            </a:r>
            <a:r>
              <a:rPr lang="en-US" sz="1200" b="0" i="0" u="none" strike="noStrike" kern="1200" baseline="0" dirty="0">
                <a:solidFill>
                  <a:schemeClr val="tx1"/>
                </a:solidFill>
                <a:latin typeface="+mn-lt"/>
                <a:ea typeface="+mn-ea"/>
                <a:cs typeface="+mn-cs"/>
              </a:rPr>
              <a:t>: National Strategy/Action Plan</a:t>
            </a:r>
          </a:p>
          <a:p>
            <a:pPr marL="171450" indent="-171450">
              <a:buFont typeface="Arial" panose="020B0604020202020204" pitchFamily="34" charset="0"/>
              <a:buChar char="•"/>
            </a:pPr>
            <a:r>
              <a:rPr lang="en-US" sz="1200" b="1" i="0" kern="1200" dirty="0">
                <a:solidFill>
                  <a:schemeClr val="tx1"/>
                </a:solidFill>
                <a:effectLst/>
                <a:latin typeface="+mn-lt"/>
                <a:ea typeface="+mn-ea"/>
                <a:cs typeface="+mn-cs"/>
              </a:rPr>
              <a:t>BUR</a:t>
            </a:r>
            <a:r>
              <a:rPr lang="en-US" sz="1200" b="0" i="0" kern="1200" dirty="0">
                <a:solidFill>
                  <a:schemeClr val="tx1"/>
                </a:solidFill>
                <a:effectLst/>
                <a:latin typeface="+mn-lt"/>
                <a:ea typeface="+mn-ea"/>
                <a:cs typeface="+mn-cs"/>
              </a:rPr>
              <a:t>: Biennial Update Reports</a:t>
            </a:r>
            <a:endParaRPr lang="en-US" sz="1200" b="0" i="0" u="none" strike="noStrike" kern="1200" baseline="0" dirty="0">
              <a:solidFill>
                <a:schemeClr val="tx1"/>
              </a:solidFill>
              <a:latin typeface="+mn-lt"/>
              <a:ea typeface="+mn-ea"/>
              <a:cs typeface="+mn-cs"/>
            </a:endParaRPr>
          </a:p>
          <a:p>
            <a:pPr marL="171450" indent="-171450">
              <a:buFont typeface="Arial" panose="020B0604020202020204" pitchFamily="34" charset="0"/>
              <a:buChar char="•"/>
            </a:pPr>
            <a:endParaRPr lang="en-US" sz="1200" b="0" i="0" u="none" strike="noStrike" kern="1200" baseline="0" dirty="0">
              <a:solidFill>
                <a:schemeClr val="tx1"/>
              </a:solidFill>
              <a:latin typeface="+mn-lt"/>
              <a:ea typeface="+mn-ea"/>
              <a:cs typeface="+mn-cs"/>
            </a:endParaRPr>
          </a:p>
          <a:p>
            <a:endParaRPr lang="de-DE" dirty="0"/>
          </a:p>
          <a:p>
            <a:r>
              <a:rPr lang="de-DE" b="1" baseline="0" dirty="0"/>
              <a:t>References:</a:t>
            </a:r>
          </a:p>
          <a:p>
            <a:pPr marL="171450" indent="-171450">
              <a:buFont typeface="Arial" panose="020B0604020202020204" pitchFamily="34" charset="0"/>
              <a:buChar char="•"/>
            </a:pPr>
            <a:r>
              <a:rPr lang="en-US" sz="1200" dirty="0"/>
              <a:t>UNEP. 2014. Forests in a Changing Climate: A Sourcebook for Integrating REDD+ into Academic </a:t>
            </a:r>
            <a:r>
              <a:rPr lang="en-US" sz="1200" dirty="0" err="1"/>
              <a:t>Programmes</a:t>
            </a:r>
            <a:r>
              <a:rPr lang="en-US" sz="1200" dirty="0"/>
              <a:t>. United Nations Environment </a:t>
            </a:r>
            <a:r>
              <a:rPr lang="en-US" sz="1200" dirty="0" err="1"/>
              <a:t>Programme</a:t>
            </a:r>
            <a:r>
              <a:rPr lang="en-US" sz="1200" dirty="0"/>
              <a:t>. Nairobi, Kenya.</a:t>
            </a:r>
            <a:br>
              <a:rPr lang="en-US" sz="1200" dirty="0"/>
            </a:br>
            <a:r>
              <a:rPr lang="en-US" sz="1200" dirty="0">
                <a:hlinkClick r:id="rId3"/>
              </a:rPr>
              <a:t>http://www.unep.org/Training/docs/Forest_in_a_Changing_Climate.pdf</a:t>
            </a:r>
            <a:r>
              <a:rPr lang="en-US" sz="1200" dirty="0"/>
              <a:t> </a:t>
            </a:r>
          </a:p>
          <a:p>
            <a:pPr marL="171450" indent="-171450">
              <a:buFont typeface="Arial" panose="020B0604020202020204" pitchFamily="34" charset="0"/>
              <a:buChar char="•"/>
            </a:pPr>
            <a:endParaRPr lang="en-US" sz="1200" dirty="0"/>
          </a:p>
          <a:p>
            <a:pPr marL="171450" indent="-171450">
              <a:buFont typeface="Arial" panose="020B0604020202020204" pitchFamily="34" charset="0"/>
              <a:buChar char="•"/>
            </a:pPr>
            <a:r>
              <a:rPr lang="en-US" sz="1200" dirty="0"/>
              <a:t>UNEP. 2015. REDD+ Academy Learning Journal. Edition 1. </a:t>
            </a:r>
            <a:br>
              <a:rPr lang="en-US" sz="1200" dirty="0"/>
            </a:br>
            <a:r>
              <a:rPr lang="en-US" sz="1200" u="sng" dirty="0">
                <a:hlinkClick r:id="rId4"/>
              </a:rPr>
              <a:t>www.un-redd.org/REDDAcademy</a:t>
            </a:r>
            <a:r>
              <a:rPr lang="en-US" sz="1200" u="sng" dirty="0"/>
              <a:t> </a:t>
            </a:r>
          </a:p>
          <a:p>
            <a:pPr marL="171450" indent="-171450">
              <a:buFont typeface="Arial" panose="020B0604020202020204" pitchFamily="34" charset="0"/>
              <a:buChar char="•"/>
            </a:pPr>
            <a:endParaRPr lang="en-US" sz="1200" u="sng" dirty="0"/>
          </a:p>
          <a:p>
            <a:pPr marL="171450" indent="-171450">
              <a:buFont typeface="Arial" panose="020B0604020202020204" pitchFamily="34" charset="0"/>
              <a:buChar char="•"/>
            </a:pPr>
            <a:r>
              <a:rPr lang="en-US" sz="1200" dirty="0"/>
              <a:t>UNFCCC</a:t>
            </a:r>
            <a:br>
              <a:rPr lang="en-US" sz="1200" dirty="0"/>
            </a:br>
            <a:r>
              <a:rPr lang="en-US" sz="1200" dirty="0"/>
              <a:t>http://unfccc.int/national_reports/non-annex_i_natcom/reporting_on_climate_change/items/8722.php</a:t>
            </a:r>
          </a:p>
          <a:p>
            <a:endParaRPr lang="en-US" dirty="0"/>
          </a:p>
        </p:txBody>
      </p:sp>
    </p:spTree>
    <p:extLst>
      <p:ext uri="{BB962C8B-B14F-4D97-AF65-F5344CB8AC3E}">
        <p14:creationId xmlns:p14="http://schemas.microsoft.com/office/powerpoint/2010/main" val="42133579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This template was inserted from Power-user, the productivity add-in for PowerPoint, Excel and Word.</a:t>
            </a:r>
          </a:p>
          <a:p>
            <a:r>
              <a:rPr lang="en-US"/>
              <a:t>Install Power-user to access thousands of templates, icons, maps, diagrams and charts with Power-user.</a:t>
            </a:r>
          </a:p>
          <a:p>
            <a:r>
              <a:rPr lang="en-US"/>
              <a:t>Visit </a:t>
            </a:r>
            <a:r>
              <a:rPr lang="en-US">
                <a:hlinkClick r:id="rId3"/>
              </a:rPr>
              <a:t>https://www.powerusersoftwares.com/</a:t>
            </a:r>
            <a:endParaRPr lang="en-US"/>
          </a:p>
          <a:p>
            <a:r>
              <a:rPr lang="en-US"/>
              <a:t>©Power-user SAS, terms of license: </a:t>
            </a:r>
            <a:r>
              <a:rPr lang="en-US">
                <a:hlinkClick r:id="rId4"/>
              </a:rPr>
              <a:t>https://www.powerusersoftwares.com/terms</a:t>
            </a:r>
            <a:endParaRPr lang="LID4096" dirty="0"/>
          </a:p>
        </p:txBody>
      </p:sp>
      <p:sp>
        <p:nvSpPr>
          <p:cNvPr id="4" name="Slide Number Placeholder 3"/>
          <p:cNvSpPr>
            <a:spLocks noGrp="1"/>
          </p:cNvSpPr>
          <p:nvPr>
            <p:ph type="sldNum" sz="quarter" idx="10"/>
          </p:nvPr>
        </p:nvSpPr>
        <p:spPr/>
        <p:txBody>
          <a:bodyPr/>
          <a:lstStyle/>
          <a:p>
            <a:fld id="{B4A55CF2-256D-44FD-9430-5B63A079CF51}" type="slidenum">
              <a:rPr lang="LID4096" smtClean="0"/>
              <a:t>26</a:t>
            </a:fld>
            <a:endParaRPr lang="LID4096" dirty="0"/>
          </a:p>
        </p:txBody>
      </p:sp>
    </p:spTree>
    <p:extLst>
      <p:ext uri="{BB962C8B-B14F-4D97-AF65-F5344CB8AC3E}">
        <p14:creationId xmlns:p14="http://schemas.microsoft.com/office/powerpoint/2010/main" val="36161435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A3FEF7E6-F5AE-4991-911F-EC3385A5EC7B}" type="datetimeFigureOut">
              <a:rPr lang="en-KE" smtClean="0"/>
              <a:t>09/16/2023</a:t>
            </a:fld>
            <a:endParaRPr lang="en-KE"/>
          </a:p>
        </p:txBody>
      </p:sp>
      <p:sp>
        <p:nvSpPr>
          <p:cNvPr id="5" name="Footer Placeholder 4"/>
          <p:cNvSpPr>
            <a:spLocks noGrp="1"/>
          </p:cNvSpPr>
          <p:nvPr>
            <p:ph type="ftr" sz="quarter" idx="11"/>
          </p:nvPr>
        </p:nvSpPr>
        <p:spPr/>
        <p:txBody>
          <a:bodyPr/>
          <a:lstStyle/>
          <a:p>
            <a:endParaRPr lang="en-KE"/>
          </a:p>
        </p:txBody>
      </p:sp>
      <p:sp>
        <p:nvSpPr>
          <p:cNvPr id="6" name="Slide Number Placeholder 5"/>
          <p:cNvSpPr>
            <a:spLocks noGrp="1"/>
          </p:cNvSpPr>
          <p:nvPr>
            <p:ph type="sldNum" sz="quarter" idx="12"/>
          </p:nvPr>
        </p:nvSpPr>
        <p:spPr/>
        <p:txBody>
          <a:bodyPr/>
          <a:lstStyle/>
          <a:p>
            <a:fld id="{A887BF44-2AEF-4E6C-A9C9-7C5A1DFBDE7C}" type="slidenum">
              <a:rPr lang="en-KE" smtClean="0"/>
              <a:t>‹#›</a:t>
            </a:fld>
            <a:endParaRPr lang="en-KE"/>
          </a:p>
        </p:txBody>
      </p:sp>
    </p:spTree>
    <p:extLst>
      <p:ext uri="{BB962C8B-B14F-4D97-AF65-F5344CB8AC3E}">
        <p14:creationId xmlns:p14="http://schemas.microsoft.com/office/powerpoint/2010/main" val="18811810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3FEF7E6-F5AE-4991-911F-EC3385A5EC7B}" type="datetimeFigureOut">
              <a:rPr lang="en-KE" smtClean="0"/>
              <a:t>09/16/2023</a:t>
            </a:fld>
            <a:endParaRPr lang="en-KE"/>
          </a:p>
        </p:txBody>
      </p:sp>
      <p:sp>
        <p:nvSpPr>
          <p:cNvPr id="5" name="Footer Placeholder 4"/>
          <p:cNvSpPr>
            <a:spLocks noGrp="1"/>
          </p:cNvSpPr>
          <p:nvPr>
            <p:ph type="ftr" sz="quarter" idx="11"/>
          </p:nvPr>
        </p:nvSpPr>
        <p:spPr/>
        <p:txBody>
          <a:bodyPr/>
          <a:lstStyle/>
          <a:p>
            <a:endParaRPr lang="en-KE"/>
          </a:p>
        </p:txBody>
      </p:sp>
      <p:sp>
        <p:nvSpPr>
          <p:cNvPr id="6" name="Slide Number Placeholder 5"/>
          <p:cNvSpPr>
            <a:spLocks noGrp="1"/>
          </p:cNvSpPr>
          <p:nvPr>
            <p:ph type="sldNum" sz="quarter" idx="12"/>
          </p:nvPr>
        </p:nvSpPr>
        <p:spPr/>
        <p:txBody>
          <a:bodyPr/>
          <a:lstStyle/>
          <a:p>
            <a:fld id="{A887BF44-2AEF-4E6C-A9C9-7C5A1DFBDE7C}" type="slidenum">
              <a:rPr lang="en-KE" smtClean="0"/>
              <a:t>‹#›</a:t>
            </a:fld>
            <a:endParaRPr lang="en-KE"/>
          </a:p>
        </p:txBody>
      </p:sp>
      <p:pic>
        <p:nvPicPr>
          <p:cNvPr id="7" name="Picture 6" descr="page3image48351056">
            <a:extLst>
              <a:ext uri="{FF2B5EF4-FFF2-40B4-BE49-F238E27FC236}">
                <a16:creationId xmlns:a16="http://schemas.microsoft.com/office/drawing/2014/main" id="{9398B311-D4DF-4984-8357-33335D59770A}"/>
              </a:ext>
            </a:extLst>
          </p:cNvPr>
          <p:cNvPicPr/>
          <p:nvPr userDrawn="1"/>
        </p:nvPicPr>
        <p:blipFill>
          <a:blip r:embed="rId2"/>
          <a:srcRect/>
          <a:stretch>
            <a:fillRect/>
          </a:stretch>
        </p:blipFill>
        <p:spPr>
          <a:xfrm>
            <a:off x="8983814" y="42454"/>
            <a:ext cx="2976880" cy="955675"/>
          </a:xfrm>
          <a:prstGeom prst="rect">
            <a:avLst/>
          </a:prstGeom>
          <a:ln/>
        </p:spPr>
      </p:pic>
    </p:spTree>
    <p:extLst>
      <p:ext uri="{BB962C8B-B14F-4D97-AF65-F5344CB8AC3E}">
        <p14:creationId xmlns:p14="http://schemas.microsoft.com/office/powerpoint/2010/main" val="8364069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3FEF7E6-F5AE-4991-911F-EC3385A5EC7B}" type="datetimeFigureOut">
              <a:rPr lang="en-KE" smtClean="0"/>
              <a:t>09/16/2023</a:t>
            </a:fld>
            <a:endParaRPr lang="en-KE"/>
          </a:p>
        </p:txBody>
      </p:sp>
      <p:sp>
        <p:nvSpPr>
          <p:cNvPr id="5" name="Footer Placeholder 4"/>
          <p:cNvSpPr>
            <a:spLocks noGrp="1"/>
          </p:cNvSpPr>
          <p:nvPr>
            <p:ph type="ftr" sz="quarter" idx="11"/>
          </p:nvPr>
        </p:nvSpPr>
        <p:spPr/>
        <p:txBody>
          <a:bodyPr/>
          <a:lstStyle/>
          <a:p>
            <a:endParaRPr lang="en-KE"/>
          </a:p>
        </p:txBody>
      </p:sp>
      <p:sp>
        <p:nvSpPr>
          <p:cNvPr id="6" name="Slide Number Placeholder 5"/>
          <p:cNvSpPr>
            <a:spLocks noGrp="1"/>
          </p:cNvSpPr>
          <p:nvPr>
            <p:ph type="sldNum" sz="quarter" idx="12"/>
          </p:nvPr>
        </p:nvSpPr>
        <p:spPr/>
        <p:txBody>
          <a:bodyPr/>
          <a:lstStyle/>
          <a:p>
            <a:fld id="{A887BF44-2AEF-4E6C-A9C9-7C5A1DFBDE7C}" type="slidenum">
              <a:rPr lang="en-KE" smtClean="0"/>
              <a:t>‹#›</a:t>
            </a:fld>
            <a:endParaRPr lang="en-KE"/>
          </a:p>
        </p:txBody>
      </p:sp>
      <p:pic>
        <p:nvPicPr>
          <p:cNvPr id="7" name="Picture 6" descr="page3image48351056">
            <a:extLst>
              <a:ext uri="{FF2B5EF4-FFF2-40B4-BE49-F238E27FC236}">
                <a16:creationId xmlns:a16="http://schemas.microsoft.com/office/drawing/2014/main" id="{6C891F4C-36EB-4161-A9D7-A9FD93A1D87B}"/>
              </a:ext>
            </a:extLst>
          </p:cNvPr>
          <p:cNvPicPr/>
          <p:nvPr userDrawn="1"/>
        </p:nvPicPr>
        <p:blipFill>
          <a:blip r:embed="rId2"/>
          <a:srcRect/>
          <a:stretch>
            <a:fillRect/>
          </a:stretch>
        </p:blipFill>
        <p:spPr>
          <a:xfrm>
            <a:off x="8983814" y="42454"/>
            <a:ext cx="2976880" cy="955675"/>
          </a:xfrm>
          <a:prstGeom prst="rect">
            <a:avLst/>
          </a:prstGeom>
          <a:ln/>
        </p:spPr>
      </p:pic>
    </p:spTree>
    <p:extLst>
      <p:ext uri="{BB962C8B-B14F-4D97-AF65-F5344CB8AC3E}">
        <p14:creationId xmlns:p14="http://schemas.microsoft.com/office/powerpoint/2010/main" val="418940555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90% Opacity">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4054" y="0"/>
            <a:ext cx="12183893" cy="6858000"/>
          </a:xfrm>
          <a:prstGeom prst="rect">
            <a:avLst/>
          </a:prstGeom>
        </p:spPr>
      </p:pic>
      <p:pic>
        <p:nvPicPr>
          <p:cNvPr id="3" name="Picture 2" descr="page3image48351056">
            <a:extLst>
              <a:ext uri="{FF2B5EF4-FFF2-40B4-BE49-F238E27FC236}">
                <a16:creationId xmlns:a16="http://schemas.microsoft.com/office/drawing/2014/main" id="{0D54F525-0E4B-4F17-A671-F13A1429ADF2}"/>
              </a:ext>
            </a:extLst>
          </p:cNvPr>
          <p:cNvPicPr/>
          <p:nvPr userDrawn="1"/>
        </p:nvPicPr>
        <p:blipFill>
          <a:blip r:embed="rId3"/>
          <a:srcRect/>
          <a:stretch>
            <a:fillRect/>
          </a:stretch>
        </p:blipFill>
        <p:spPr>
          <a:xfrm>
            <a:off x="4472397" y="3169830"/>
            <a:ext cx="2976880" cy="955675"/>
          </a:xfrm>
          <a:prstGeom prst="rect">
            <a:avLst/>
          </a:prstGeom>
          <a:ln/>
        </p:spPr>
      </p:pic>
    </p:spTree>
    <p:extLst>
      <p:ext uri="{BB962C8B-B14F-4D97-AF65-F5344CB8AC3E}">
        <p14:creationId xmlns:p14="http://schemas.microsoft.com/office/powerpoint/2010/main" val="269845522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Vertical White_graphic">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Date Placeholder 3"/>
          <p:cNvSpPr>
            <a:spLocks noGrp="1"/>
          </p:cNvSpPr>
          <p:nvPr>
            <p:ph type="dt" sz="half" idx="10"/>
          </p:nvPr>
        </p:nvSpPr>
        <p:spPr/>
        <p:txBody>
          <a:bodyPr/>
          <a:lstStyle/>
          <a:p>
            <a:fld id="{CDB1A9FC-E5D1-4C13-9465-FA7AC203E476}" type="datetime1">
              <a:rPr lang="en-US" smtClean="0"/>
              <a:t>9/16/2023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75C54D1-FDD9-4227-AB8F-CBC9F09C9B0C}" type="slidenum">
              <a:rPr lang="en-US" smtClean="0"/>
              <a:t>‹#›</a:t>
            </a:fld>
            <a:endParaRPr lang="en-US"/>
          </a:p>
        </p:txBody>
      </p:sp>
      <p:sp>
        <p:nvSpPr>
          <p:cNvPr id="8" name="Title 1"/>
          <p:cNvSpPr>
            <a:spLocks noGrp="1"/>
          </p:cNvSpPr>
          <p:nvPr>
            <p:ph type="title"/>
          </p:nvPr>
        </p:nvSpPr>
        <p:spPr>
          <a:xfrm rot="16200000">
            <a:off x="-2770608" y="2898682"/>
            <a:ext cx="6660000" cy="1080000"/>
          </a:xfrm>
        </p:spPr>
        <p:txBody>
          <a:bodyPr>
            <a:normAutofit/>
          </a:bodyPr>
          <a:lstStyle>
            <a:lvl1pPr>
              <a:defRPr sz="3600" b="1" i="0" baseline="0">
                <a:solidFill>
                  <a:srgbClr val="002A6C"/>
                </a:solidFill>
                <a:effectLst>
                  <a:outerShdw blurRad="38100" dist="38100" dir="2700000" algn="tl">
                    <a:srgbClr val="000000">
                      <a:alpha val="43137"/>
                    </a:srgbClr>
                  </a:outerShdw>
                </a:effectLst>
                <a:latin typeface="+mn-lt"/>
              </a:defRPr>
            </a:lvl1pPr>
          </a:lstStyle>
          <a:p>
            <a:r>
              <a:rPr lang="en-US" dirty="0"/>
              <a:t>Click to edit Master title style</a:t>
            </a:r>
          </a:p>
        </p:txBody>
      </p:sp>
    </p:spTree>
    <p:extLst>
      <p:ext uri="{BB962C8B-B14F-4D97-AF65-F5344CB8AC3E}">
        <p14:creationId xmlns:p14="http://schemas.microsoft.com/office/powerpoint/2010/main" val="14956661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3FEF7E6-F5AE-4991-911F-EC3385A5EC7B}" type="datetimeFigureOut">
              <a:rPr lang="en-KE" smtClean="0"/>
              <a:t>09/16/2023</a:t>
            </a:fld>
            <a:endParaRPr lang="en-KE"/>
          </a:p>
        </p:txBody>
      </p:sp>
      <p:sp>
        <p:nvSpPr>
          <p:cNvPr id="5" name="Footer Placeholder 4"/>
          <p:cNvSpPr>
            <a:spLocks noGrp="1"/>
          </p:cNvSpPr>
          <p:nvPr>
            <p:ph type="ftr" sz="quarter" idx="11"/>
          </p:nvPr>
        </p:nvSpPr>
        <p:spPr/>
        <p:txBody>
          <a:bodyPr/>
          <a:lstStyle/>
          <a:p>
            <a:endParaRPr lang="en-KE"/>
          </a:p>
        </p:txBody>
      </p:sp>
      <p:sp>
        <p:nvSpPr>
          <p:cNvPr id="6" name="Slide Number Placeholder 5"/>
          <p:cNvSpPr>
            <a:spLocks noGrp="1"/>
          </p:cNvSpPr>
          <p:nvPr>
            <p:ph type="sldNum" sz="quarter" idx="12"/>
          </p:nvPr>
        </p:nvSpPr>
        <p:spPr/>
        <p:txBody>
          <a:bodyPr/>
          <a:lstStyle/>
          <a:p>
            <a:fld id="{A887BF44-2AEF-4E6C-A9C9-7C5A1DFBDE7C}" type="slidenum">
              <a:rPr lang="en-KE" smtClean="0"/>
              <a:t>‹#›</a:t>
            </a:fld>
            <a:endParaRPr lang="en-KE"/>
          </a:p>
        </p:txBody>
      </p:sp>
    </p:spTree>
    <p:extLst>
      <p:ext uri="{BB962C8B-B14F-4D97-AF65-F5344CB8AC3E}">
        <p14:creationId xmlns:p14="http://schemas.microsoft.com/office/powerpoint/2010/main" val="14065095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3FEF7E6-F5AE-4991-911F-EC3385A5EC7B}" type="datetimeFigureOut">
              <a:rPr lang="en-KE" smtClean="0"/>
              <a:t>09/16/2023</a:t>
            </a:fld>
            <a:endParaRPr lang="en-KE"/>
          </a:p>
        </p:txBody>
      </p:sp>
      <p:sp>
        <p:nvSpPr>
          <p:cNvPr id="5" name="Footer Placeholder 4"/>
          <p:cNvSpPr>
            <a:spLocks noGrp="1"/>
          </p:cNvSpPr>
          <p:nvPr>
            <p:ph type="ftr" sz="quarter" idx="11"/>
          </p:nvPr>
        </p:nvSpPr>
        <p:spPr/>
        <p:txBody>
          <a:bodyPr/>
          <a:lstStyle/>
          <a:p>
            <a:endParaRPr lang="en-KE"/>
          </a:p>
        </p:txBody>
      </p:sp>
      <p:sp>
        <p:nvSpPr>
          <p:cNvPr id="6" name="Slide Number Placeholder 5"/>
          <p:cNvSpPr>
            <a:spLocks noGrp="1"/>
          </p:cNvSpPr>
          <p:nvPr>
            <p:ph type="sldNum" sz="quarter" idx="12"/>
          </p:nvPr>
        </p:nvSpPr>
        <p:spPr/>
        <p:txBody>
          <a:bodyPr/>
          <a:lstStyle/>
          <a:p>
            <a:fld id="{A887BF44-2AEF-4E6C-A9C9-7C5A1DFBDE7C}" type="slidenum">
              <a:rPr lang="en-KE" smtClean="0"/>
              <a:t>‹#›</a:t>
            </a:fld>
            <a:endParaRPr lang="en-KE"/>
          </a:p>
        </p:txBody>
      </p:sp>
    </p:spTree>
    <p:extLst>
      <p:ext uri="{BB962C8B-B14F-4D97-AF65-F5344CB8AC3E}">
        <p14:creationId xmlns:p14="http://schemas.microsoft.com/office/powerpoint/2010/main" val="5595497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A3FEF7E6-F5AE-4991-911F-EC3385A5EC7B}" type="datetimeFigureOut">
              <a:rPr lang="en-KE" smtClean="0"/>
              <a:t>09/16/2023</a:t>
            </a:fld>
            <a:endParaRPr lang="en-KE"/>
          </a:p>
        </p:txBody>
      </p:sp>
      <p:sp>
        <p:nvSpPr>
          <p:cNvPr id="6" name="Footer Placeholder 5"/>
          <p:cNvSpPr>
            <a:spLocks noGrp="1"/>
          </p:cNvSpPr>
          <p:nvPr>
            <p:ph type="ftr" sz="quarter" idx="11"/>
          </p:nvPr>
        </p:nvSpPr>
        <p:spPr/>
        <p:txBody>
          <a:bodyPr/>
          <a:lstStyle/>
          <a:p>
            <a:endParaRPr lang="en-KE"/>
          </a:p>
        </p:txBody>
      </p:sp>
      <p:sp>
        <p:nvSpPr>
          <p:cNvPr id="7" name="Slide Number Placeholder 6"/>
          <p:cNvSpPr>
            <a:spLocks noGrp="1"/>
          </p:cNvSpPr>
          <p:nvPr>
            <p:ph type="sldNum" sz="quarter" idx="12"/>
          </p:nvPr>
        </p:nvSpPr>
        <p:spPr/>
        <p:txBody>
          <a:bodyPr/>
          <a:lstStyle/>
          <a:p>
            <a:fld id="{A887BF44-2AEF-4E6C-A9C9-7C5A1DFBDE7C}" type="slidenum">
              <a:rPr lang="en-KE" smtClean="0"/>
              <a:t>‹#›</a:t>
            </a:fld>
            <a:endParaRPr lang="en-KE"/>
          </a:p>
        </p:txBody>
      </p:sp>
    </p:spTree>
    <p:extLst>
      <p:ext uri="{BB962C8B-B14F-4D97-AF65-F5344CB8AC3E}">
        <p14:creationId xmlns:p14="http://schemas.microsoft.com/office/powerpoint/2010/main" val="37583182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A3FEF7E6-F5AE-4991-911F-EC3385A5EC7B}" type="datetimeFigureOut">
              <a:rPr lang="en-KE" smtClean="0"/>
              <a:t>09/16/2023</a:t>
            </a:fld>
            <a:endParaRPr lang="en-KE"/>
          </a:p>
        </p:txBody>
      </p:sp>
      <p:sp>
        <p:nvSpPr>
          <p:cNvPr id="8" name="Footer Placeholder 7"/>
          <p:cNvSpPr>
            <a:spLocks noGrp="1"/>
          </p:cNvSpPr>
          <p:nvPr>
            <p:ph type="ftr" sz="quarter" idx="11"/>
          </p:nvPr>
        </p:nvSpPr>
        <p:spPr/>
        <p:txBody>
          <a:bodyPr/>
          <a:lstStyle/>
          <a:p>
            <a:endParaRPr lang="en-KE"/>
          </a:p>
        </p:txBody>
      </p:sp>
      <p:sp>
        <p:nvSpPr>
          <p:cNvPr id="9" name="Slide Number Placeholder 8"/>
          <p:cNvSpPr>
            <a:spLocks noGrp="1"/>
          </p:cNvSpPr>
          <p:nvPr>
            <p:ph type="sldNum" sz="quarter" idx="12"/>
          </p:nvPr>
        </p:nvSpPr>
        <p:spPr/>
        <p:txBody>
          <a:bodyPr/>
          <a:lstStyle/>
          <a:p>
            <a:fld id="{A887BF44-2AEF-4E6C-A9C9-7C5A1DFBDE7C}" type="slidenum">
              <a:rPr lang="en-KE" smtClean="0"/>
              <a:t>‹#›</a:t>
            </a:fld>
            <a:endParaRPr lang="en-KE"/>
          </a:p>
        </p:txBody>
      </p:sp>
    </p:spTree>
    <p:extLst>
      <p:ext uri="{BB962C8B-B14F-4D97-AF65-F5344CB8AC3E}">
        <p14:creationId xmlns:p14="http://schemas.microsoft.com/office/powerpoint/2010/main" val="1394179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A3FEF7E6-F5AE-4991-911F-EC3385A5EC7B}" type="datetimeFigureOut">
              <a:rPr lang="en-KE" smtClean="0"/>
              <a:t>09/16/2023</a:t>
            </a:fld>
            <a:endParaRPr lang="en-KE"/>
          </a:p>
        </p:txBody>
      </p:sp>
      <p:sp>
        <p:nvSpPr>
          <p:cNvPr id="4" name="Footer Placeholder 3"/>
          <p:cNvSpPr>
            <a:spLocks noGrp="1"/>
          </p:cNvSpPr>
          <p:nvPr>
            <p:ph type="ftr" sz="quarter" idx="11"/>
          </p:nvPr>
        </p:nvSpPr>
        <p:spPr/>
        <p:txBody>
          <a:bodyPr/>
          <a:lstStyle/>
          <a:p>
            <a:endParaRPr lang="en-KE"/>
          </a:p>
        </p:txBody>
      </p:sp>
      <p:sp>
        <p:nvSpPr>
          <p:cNvPr id="5" name="Slide Number Placeholder 4"/>
          <p:cNvSpPr>
            <a:spLocks noGrp="1"/>
          </p:cNvSpPr>
          <p:nvPr>
            <p:ph type="sldNum" sz="quarter" idx="12"/>
          </p:nvPr>
        </p:nvSpPr>
        <p:spPr/>
        <p:txBody>
          <a:bodyPr/>
          <a:lstStyle/>
          <a:p>
            <a:fld id="{A887BF44-2AEF-4E6C-A9C9-7C5A1DFBDE7C}" type="slidenum">
              <a:rPr lang="en-KE" smtClean="0"/>
              <a:t>‹#›</a:t>
            </a:fld>
            <a:endParaRPr lang="en-KE"/>
          </a:p>
        </p:txBody>
      </p:sp>
    </p:spTree>
    <p:extLst>
      <p:ext uri="{BB962C8B-B14F-4D97-AF65-F5344CB8AC3E}">
        <p14:creationId xmlns:p14="http://schemas.microsoft.com/office/powerpoint/2010/main" val="37040853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3FEF7E6-F5AE-4991-911F-EC3385A5EC7B}" type="datetimeFigureOut">
              <a:rPr lang="en-KE" smtClean="0"/>
              <a:t>09/16/2023</a:t>
            </a:fld>
            <a:endParaRPr lang="en-KE"/>
          </a:p>
        </p:txBody>
      </p:sp>
      <p:sp>
        <p:nvSpPr>
          <p:cNvPr id="3" name="Footer Placeholder 2"/>
          <p:cNvSpPr>
            <a:spLocks noGrp="1"/>
          </p:cNvSpPr>
          <p:nvPr>
            <p:ph type="ftr" sz="quarter" idx="11"/>
          </p:nvPr>
        </p:nvSpPr>
        <p:spPr/>
        <p:txBody>
          <a:bodyPr/>
          <a:lstStyle/>
          <a:p>
            <a:endParaRPr lang="en-KE"/>
          </a:p>
        </p:txBody>
      </p:sp>
      <p:sp>
        <p:nvSpPr>
          <p:cNvPr id="4" name="Slide Number Placeholder 3"/>
          <p:cNvSpPr>
            <a:spLocks noGrp="1"/>
          </p:cNvSpPr>
          <p:nvPr>
            <p:ph type="sldNum" sz="quarter" idx="12"/>
          </p:nvPr>
        </p:nvSpPr>
        <p:spPr/>
        <p:txBody>
          <a:bodyPr/>
          <a:lstStyle/>
          <a:p>
            <a:fld id="{A887BF44-2AEF-4E6C-A9C9-7C5A1DFBDE7C}" type="slidenum">
              <a:rPr lang="en-KE" smtClean="0"/>
              <a:t>‹#›</a:t>
            </a:fld>
            <a:endParaRPr lang="en-KE"/>
          </a:p>
        </p:txBody>
      </p:sp>
    </p:spTree>
    <p:extLst>
      <p:ext uri="{BB962C8B-B14F-4D97-AF65-F5344CB8AC3E}">
        <p14:creationId xmlns:p14="http://schemas.microsoft.com/office/powerpoint/2010/main" val="13411012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3FEF7E6-F5AE-4991-911F-EC3385A5EC7B}" type="datetimeFigureOut">
              <a:rPr lang="en-KE" smtClean="0"/>
              <a:t>09/16/2023</a:t>
            </a:fld>
            <a:endParaRPr lang="en-KE"/>
          </a:p>
        </p:txBody>
      </p:sp>
      <p:sp>
        <p:nvSpPr>
          <p:cNvPr id="6" name="Footer Placeholder 5"/>
          <p:cNvSpPr>
            <a:spLocks noGrp="1"/>
          </p:cNvSpPr>
          <p:nvPr>
            <p:ph type="ftr" sz="quarter" idx="11"/>
          </p:nvPr>
        </p:nvSpPr>
        <p:spPr/>
        <p:txBody>
          <a:bodyPr/>
          <a:lstStyle/>
          <a:p>
            <a:endParaRPr lang="en-KE"/>
          </a:p>
        </p:txBody>
      </p:sp>
      <p:sp>
        <p:nvSpPr>
          <p:cNvPr id="7" name="Slide Number Placeholder 6"/>
          <p:cNvSpPr>
            <a:spLocks noGrp="1"/>
          </p:cNvSpPr>
          <p:nvPr>
            <p:ph type="sldNum" sz="quarter" idx="12"/>
          </p:nvPr>
        </p:nvSpPr>
        <p:spPr/>
        <p:txBody>
          <a:bodyPr/>
          <a:lstStyle/>
          <a:p>
            <a:fld id="{A887BF44-2AEF-4E6C-A9C9-7C5A1DFBDE7C}" type="slidenum">
              <a:rPr lang="en-KE" smtClean="0"/>
              <a:t>‹#›</a:t>
            </a:fld>
            <a:endParaRPr lang="en-KE"/>
          </a:p>
        </p:txBody>
      </p:sp>
      <p:pic>
        <p:nvPicPr>
          <p:cNvPr id="8" name="Picture 7" descr="page3image48351056">
            <a:extLst>
              <a:ext uri="{FF2B5EF4-FFF2-40B4-BE49-F238E27FC236}">
                <a16:creationId xmlns:a16="http://schemas.microsoft.com/office/drawing/2014/main" id="{5DBC7FB0-C42D-4BFA-A962-FD53BABA5EAA}"/>
              </a:ext>
            </a:extLst>
          </p:cNvPr>
          <p:cNvPicPr/>
          <p:nvPr userDrawn="1"/>
        </p:nvPicPr>
        <p:blipFill>
          <a:blip r:embed="rId2"/>
          <a:srcRect/>
          <a:stretch>
            <a:fillRect/>
          </a:stretch>
        </p:blipFill>
        <p:spPr>
          <a:xfrm>
            <a:off x="8983814" y="42454"/>
            <a:ext cx="2976880" cy="955675"/>
          </a:xfrm>
          <a:prstGeom prst="rect">
            <a:avLst/>
          </a:prstGeom>
          <a:ln/>
        </p:spPr>
      </p:pic>
    </p:spTree>
    <p:extLst>
      <p:ext uri="{BB962C8B-B14F-4D97-AF65-F5344CB8AC3E}">
        <p14:creationId xmlns:p14="http://schemas.microsoft.com/office/powerpoint/2010/main" val="28994352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3FEF7E6-F5AE-4991-911F-EC3385A5EC7B}" type="datetimeFigureOut">
              <a:rPr lang="en-KE" smtClean="0"/>
              <a:t>09/16/2023</a:t>
            </a:fld>
            <a:endParaRPr lang="en-KE"/>
          </a:p>
        </p:txBody>
      </p:sp>
      <p:sp>
        <p:nvSpPr>
          <p:cNvPr id="6" name="Footer Placeholder 5"/>
          <p:cNvSpPr>
            <a:spLocks noGrp="1"/>
          </p:cNvSpPr>
          <p:nvPr>
            <p:ph type="ftr" sz="quarter" idx="11"/>
          </p:nvPr>
        </p:nvSpPr>
        <p:spPr/>
        <p:txBody>
          <a:bodyPr/>
          <a:lstStyle/>
          <a:p>
            <a:endParaRPr lang="en-KE"/>
          </a:p>
        </p:txBody>
      </p:sp>
      <p:sp>
        <p:nvSpPr>
          <p:cNvPr id="7" name="Slide Number Placeholder 6"/>
          <p:cNvSpPr>
            <a:spLocks noGrp="1"/>
          </p:cNvSpPr>
          <p:nvPr>
            <p:ph type="sldNum" sz="quarter" idx="12"/>
          </p:nvPr>
        </p:nvSpPr>
        <p:spPr/>
        <p:txBody>
          <a:bodyPr/>
          <a:lstStyle/>
          <a:p>
            <a:fld id="{A887BF44-2AEF-4E6C-A9C9-7C5A1DFBDE7C}" type="slidenum">
              <a:rPr lang="en-KE" smtClean="0"/>
              <a:t>‹#›</a:t>
            </a:fld>
            <a:endParaRPr lang="en-KE"/>
          </a:p>
        </p:txBody>
      </p:sp>
      <p:pic>
        <p:nvPicPr>
          <p:cNvPr id="8" name="Picture 7" descr="page3image48351056">
            <a:extLst>
              <a:ext uri="{FF2B5EF4-FFF2-40B4-BE49-F238E27FC236}">
                <a16:creationId xmlns:a16="http://schemas.microsoft.com/office/drawing/2014/main" id="{9EB7143C-D667-4989-8033-FD0AED62416E}"/>
              </a:ext>
            </a:extLst>
          </p:cNvPr>
          <p:cNvPicPr/>
          <p:nvPr userDrawn="1"/>
        </p:nvPicPr>
        <p:blipFill>
          <a:blip r:embed="rId2"/>
          <a:srcRect/>
          <a:stretch>
            <a:fillRect/>
          </a:stretch>
        </p:blipFill>
        <p:spPr>
          <a:xfrm>
            <a:off x="8789671" y="41275"/>
            <a:ext cx="2976880" cy="955675"/>
          </a:xfrm>
          <a:prstGeom prst="rect">
            <a:avLst/>
          </a:prstGeom>
          <a:ln/>
        </p:spPr>
      </p:pic>
    </p:spTree>
    <p:extLst>
      <p:ext uri="{BB962C8B-B14F-4D97-AF65-F5344CB8AC3E}">
        <p14:creationId xmlns:p14="http://schemas.microsoft.com/office/powerpoint/2010/main" val="27014573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lumMod val="5000"/>
                <a:lumOff val="95000"/>
              </a:schemeClr>
            </a:gs>
            <a:gs pos="74000">
              <a:schemeClr val="accent1">
                <a:lumMod val="45000"/>
                <a:lumOff val="55000"/>
              </a:schemeClr>
            </a:gs>
            <a:gs pos="55000">
              <a:srgbClr val="B0F0DF"/>
            </a:gs>
            <a:gs pos="83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3FEF7E6-F5AE-4991-911F-EC3385A5EC7B}" type="datetimeFigureOut">
              <a:rPr lang="en-KE" smtClean="0"/>
              <a:t>09/16/2023</a:t>
            </a:fld>
            <a:endParaRPr lang="en-KE"/>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KE"/>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887BF44-2AEF-4E6C-A9C9-7C5A1DFBDE7C}" type="slidenum">
              <a:rPr lang="en-KE" smtClean="0"/>
              <a:t>‹#›</a:t>
            </a:fld>
            <a:endParaRPr lang="en-KE"/>
          </a:p>
        </p:txBody>
      </p:sp>
    </p:spTree>
    <p:extLst>
      <p:ext uri="{BB962C8B-B14F-4D97-AF65-F5344CB8AC3E}">
        <p14:creationId xmlns:p14="http://schemas.microsoft.com/office/powerpoint/2010/main" val="1547164901"/>
      </p:ext>
    </p:extLst>
  </p:cSld>
  <p:clrMap bg1="lt1" tx1="dk1" bg2="lt2" tx2="dk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 id="2147483729" r:id="rId6"/>
    <p:sldLayoutId id="2147483730" r:id="rId7"/>
    <p:sldLayoutId id="2147483731" r:id="rId8"/>
    <p:sldLayoutId id="2147483732" r:id="rId9"/>
    <p:sldLayoutId id="2147483733" r:id="rId10"/>
    <p:sldLayoutId id="2147483734" r:id="rId11"/>
    <p:sldLayoutId id="2147483735" r:id="rId12"/>
    <p:sldLayoutId id="2147483736"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1.png"/><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xml"/><Relationship Id="rId1" Type="http://schemas.openxmlformats.org/officeDocument/2006/relationships/video" Target="https://www.youtube.com/embed/EuwMB1Dal-4?feature=oembed" TargetMode="External"/><Relationship Id="rId5" Type="http://schemas.openxmlformats.org/officeDocument/2006/relationships/image" Target="../media/image1.png"/><Relationship Id="rId4" Type="http://schemas.openxmlformats.org/officeDocument/2006/relationships/image" Target="../media/image15.jpeg"/></Relationships>
</file>

<file path=ppt/slides/_rels/slide13.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tags" Target="../tags/tag2.xml"/><Relationship Id="rId4"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6.emf"/><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hyperlink" Target="https://www.sciencelearn.org.nz/image_maps/3-carbon-cycle" TargetMode="External"/><Relationship Id="rId1" Type="http://schemas.openxmlformats.org/officeDocument/2006/relationships/slideLayout" Target="../slideLayouts/slideLayout5.xml"/><Relationship Id="rId4" Type="http://schemas.openxmlformats.org/officeDocument/2006/relationships/image" Target="../media/image1.png"/></Relationships>
</file>

<file path=ppt/slides/_rels/slide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5.xml"/><Relationship Id="rId1" Type="http://schemas.openxmlformats.org/officeDocument/2006/relationships/video" Target="https://www.youtube.com/embed/cOfWyCkcSvg?feature=oembed" TargetMode="External"/><Relationship Id="rId5" Type="http://schemas.openxmlformats.org/officeDocument/2006/relationships/image" Target="../media/image1.png"/><Relationship Id="rId4" Type="http://schemas.openxmlformats.org/officeDocument/2006/relationships/image" Target="../media/image18.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8" Type="http://schemas.openxmlformats.org/officeDocument/2006/relationships/tags" Target="../tags/tag13.xml"/><Relationship Id="rId13" Type="http://schemas.openxmlformats.org/officeDocument/2006/relationships/slideLayout" Target="../slideLayouts/slideLayout7.xml"/><Relationship Id="rId3" Type="http://schemas.openxmlformats.org/officeDocument/2006/relationships/tags" Target="../tags/tag8.xml"/><Relationship Id="rId7" Type="http://schemas.openxmlformats.org/officeDocument/2006/relationships/tags" Target="../tags/tag12.xml"/><Relationship Id="rId12" Type="http://schemas.openxmlformats.org/officeDocument/2006/relationships/tags" Target="../tags/tag17.xml"/><Relationship Id="rId2" Type="http://schemas.openxmlformats.org/officeDocument/2006/relationships/tags" Target="../tags/tag7.xml"/><Relationship Id="rId1" Type="http://schemas.openxmlformats.org/officeDocument/2006/relationships/tags" Target="../tags/tag6.xml"/><Relationship Id="rId6" Type="http://schemas.openxmlformats.org/officeDocument/2006/relationships/tags" Target="../tags/tag11.xml"/><Relationship Id="rId11" Type="http://schemas.openxmlformats.org/officeDocument/2006/relationships/tags" Target="../tags/tag16.xml"/><Relationship Id="rId5" Type="http://schemas.openxmlformats.org/officeDocument/2006/relationships/tags" Target="../tags/tag10.xml"/><Relationship Id="rId10" Type="http://schemas.openxmlformats.org/officeDocument/2006/relationships/tags" Target="../tags/tag15.xml"/><Relationship Id="rId4" Type="http://schemas.openxmlformats.org/officeDocument/2006/relationships/tags" Target="../tags/tag9.xml"/><Relationship Id="rId9" Type="http://schemas.openxmlformats.org/officeDocument/2006/relationships/tags" Target="../tags/tag14.xml"/><Relationship Id="rId14" Type="http://schemas.openxmlformats.org/officeDocument/2006/relationships/notesSlide" Target="../notesSlides/notesSlide3.xml"/></Relationships>
</file>

<file path=ppt/slides/_rels/slide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diagramLayout" Target="../diagrams/layout2.xml"/><Relationship Id="rId7" Type="http://schemas.openxmlformats.org/officeDocument/2006/relationships/image" Target="../media/image1.png"/><Relationship Id="rId2" Type="http://schemas.openxmlformats.org/officeDocument/2006/relationships/diagramData" Target="../diagrams/data2.xml"/><Relationship Id="rId1" Type="http://schemas.openxmlformats.org/officeDocument/2006/relationships/slideLayout" Target="../slideLayouts/slideLayout4.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1.png"/><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0.xml.rels><?xml version="1.0" encoding="UTF-8" standalone="yes"?>
<Relationships xmlns="http://schemas.openxmlformats.org/package/2006/relationships"><Relationship Id="rId2" Type="http://schemas.openxmlformats.org/officeDocument/2006/relationships/image" Target="../media/image24.emf"/><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chart" Target="../charts/chart4.xml"/><Relationship Id="rId3" Type="http://schemas.openxmlformats.org/officeDocument/2006/relationships/chart" Target="../charts/chart1.xml"/><Relationship Id="rId7" Type="http://schemas.openxmlformats.org/officeDocument/2006/relationships/image" Target="../media/image8.png"/><Relationship Id="rId12" Type="http://schemas.openxmlformats.org/officeDocument/2006/relationships/image" Target="../media/image1.pn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chart" Target="../charts/chart3.xml"/><Relationship Id="rId11" Type="http://schemas.openxmlformats.org/officeDocument/2006/relationships/chart" Target="../charts/chart6.xml"/><Relationship Id="rId5" Type="http://schemas.openxmlformats.org/officeDocument/2006/relationships/image" Target="../media/image7.jpeg"/><Relationship Id="rId10" Type="http://schemas.openxmlformats.org/officeDocument/2006/relationships/chart" Target="../charts/chart5.xml"/><Relationship Id="rId4" Type="http://schemas.openxmlformats.org/officeDocument/2006/relationships/chart" Target="../charts/chart2.xml"/><Relationship Id="rId9"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hyperlink" Target="https://courses.lumenlearning.com/geophysical/chapter/heat-transfer-in-the-atmosphere/" TargetMode="External"/><Relationship Id="rId2" Type="http://schemas.openxmlformats.org/officeDocument/2006/relationships/image" Target="../media/image11.png"/><Relationship Id="rId1" Type="http://schemas.openxmlformats.org/officeDocument/2006/relationships/slideLayout" Target="../slideLayouts/slideLayout7.xml"/><Relationship Id="rId5" Type="http://schemas.openxmlformats.org/officeDocument/2006/relationships/image" Target="../media/image1.png"/><Relationship Id="rId4" Type="http://schemas.openxmlformats.org/officeDocument/2006/relationships/hyperlink" Target="https://creativecommons.org/licenses/by-sa/3.0/"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2.pn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2.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36CB72-1854-C44E-6586-F75CF93535A8}"/>
              </a:ext>
            </a:extLst>
          </p:cNvPr>
          <p:cNvSpPr>
            <a:spLocks noGrp="1"/>
          </p:cNvSpPr>
          <p:nvPr>
            <p:ph type="title"/>
          </p:nvPr>
        </p:nvSpPr>
        <p:spPr>
          <a:xfrm>
            <a:off x="2645229" y="5001623"/>
            <a:ext cx="7707086" cy="1554480"/>
          </a:xfrm>
        </p:spPr>
        <p:txBody>
          <a:bodyPr>
            <a:normAutofit fontScale="90000"/>
          </a:bodyPr>
          <a:lstStyle/>
          <a:p>
            <a:pPr algn="ctr"/>
            <a:r>
              <a:rPr lang="en-US" sz="3200" b="1" dirty="0">
                <a:solidFill>
                  <a:schemeClr val="accent1"/>
                </a:solidFill>
                <a:effectLst/>
                <a:latin typeface="Gill Sans MT" panose="020B0502020104020203" pitchFamily="34" charset="0"/>
                <a:ea typeface="Calibri" panose="020F0502020204030204" pitchFamily="34" charset="0"/>
                <a:cs typeface="Times New Roman" panose="02020603050405020304" pitchFamily="18" charset="0"/>
              </a:rPr>
              <a:t>Module 1</a:t>
            </a:r>
            <a:br>
              <a:rPr lang="en-US" sz="3200" b="1" dirty="0">
                <a:solidFill>
                  <a:schemeClr val="accent1"/>
                </a:solidFill>
                <a:effectLst/>
                <a:latin typeface="Gill Sans MT" panose="020B0502020104020203" pitchFamily="34" charset="0"/>
                <a:ea typeface="Calibri" panose="020F0502020204030204" pitchFamily="34" charset="0"/>
                <a:cs typeface="Times New Roman" panose="02020603050405020304" pitchFamily="18" charset="0"/>
              </a:rPr>
            </a:br>
            <a:r>
              <a:rPr lang="en-US" sz="3200" b="1" dirty="0">
                <a:solidFill>
                  <a:schemeClr val="accent1"/>
                </a:solidFill>
                <a:effectLst/>
                <a:latin typeface="Gill Sans MT" panose="020B0502020104020203" pitchFamily="34" charset="0"/>
                <a:ea typeface="Calibri" panose="020F0502020204030204" pitchFamily="34" charset="0"/>
                <a:cs typeface="Times New Roman" panose="02020603050405020304" pitchFamily="18" charset="0"/>
              </a:rPr>
              <a:t>Introduction to Climate Change &amp; REDD+</a:t>
            </a:r>
            <a:br>
              <a:rPr lang="en-KE" dirty="0">
                <a:solidFill>
                  <a:schemeClr val="accent1"/>
                </a:solidFill>
              </a:rPr>
            </a:br>
            <a:endParaRPr lang="en-KE" dirty="0">
              <a:solidFill>
                <a:schemeClr val="accent1"/>
              </a:solidFill>
            </a:endParaRPr>
          </a:p>
        </p:txBody>
      </p:sp>
      <p:pic>
        <p:nvPicPr>
          <p:cNvPr id="5" name="Content Placeholder 4">
            <a:extLst>
              <a:ext uri="{FF2B5EF4-FFF2-40B4-BE49-F238E27FC236}">
                <a16:creationId xmlns:a16="http://schemas.microsoft.com/office/drawing/2014/main" id="{7A7EA614-4598-FB6A-6FDA-FEFE6D718264}"/>
              </a:ext>
            </a:extLst>
          </p:cNvPr>
          <p:cNvPicPr>
            <a:picLocks noGrp="1" noChangeAspect="1"/>
          </p:cNvPicPr>
          <p:nvPr>
            <p:ph idx="1"/>
          </p:nvPr>
        </p:nvPicPr>
        <p:blipFill>
          <a:blip r:embed="rId2"/>
          <a:stretch>
            <a:fillRect/>
          </a:stretch>
        </p:blipFill>
        <p:spPr>
          <a:xfrm>
            <a:off x="1750423" y="117566"/>
            <a:ext cx="6963952" cy="5001623"/>
          </a:xfrm>
          <a:prstGeom prst="rect">
            <a:avLst/>
          </a:prstGeom>
        </p:spPr>
      </p:pic>
      <p:sp>
        <p:nvSpPr>
          <p:cNvPr id="3" name="Rectangle 2">
            <a:extLst>
              <a:ext uri="{FF2B5EF4-FFF2-40B4-BE49-F238E27FC236}">
                <a16:creationId xmlns:a16="http://schemas.microsoft.com/office/drawing/2014/main" id="{C1B31E4D-178C-4951-A621-0B70A38E0E2D}"/>
              </a:ext>
            </a:extLst>
          </p:cNvPr>
          <p:cNvSpPr/>
          <p:nvPr/>
        </p:nvSpPr>
        <p:spPr>
          <a:xfrm>
            <a:off x="0" y="0"/>
            <a:ext cx="1658983" cy="6923314"/>
          </a:xfrm>
          <a:prstGeom prst="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2377790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192B03AF-7B4F-6B46-A5DA-DAADD53D20AA}"/>
              </a:ext>
            </a:extLst>
          </p:cNvPr>
          <p:cNvSpPr txBox="1">
            <a:spLocks/>
          </p:cNvSpPr>
          <p:nvPr/>
        </p:nvSpPr>
        <p:spPr bwMode="auto">
          <a:xfrm>
            <a:off x="304800" y="216607"/>
            <a:ext cx="9144000" cy="62071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anose="020F0502020204030204" pitchFamily="34" charset="0"/>
              </a:defRPr>
            </a:lvl2pPr>
            <a:lvl3pPr algn="ctr" rtl="0" eaLnBrk="1" fontAlgn="base" hangingPunct="1">
              <a:spcBef>
                <a:spcPct val="0"/>
              </a:spcBef>
              <a:spcAft>
                <a:spcPct val="0"/>
              </a:spcAft>
              <a:defRPr sz="4400">
                <a:solidFill>
                  <a:schemeClr val="tx1"/>
                </a:solidFill>
                <a:latin typeface="Calibri" panose="020F0502020204030204" pitchFamily="34" charset="0"/>
              </a:defRPr>
            </a:lvl3pPr>
            <a:lvl4pPr algn="ctr" rtl="0" eaLnBrk="1" fontAlgn="base" hangingPunct="1">
              <a:spcBef>
                <a:spcPct val="0"/>
              </a:spcBef>
              <a:spcAft>
                <a:spcPct val="0"/>
              </a:spcAft>
              <a:defRPr sz="4400">
                <a:solidFill>
                  <a:schemeClr val="tx1"/>
                </a:solidFill>
                <a:latin typeface="Calibri" panose="020F0502020204030204" pitchFamily="34" charset="0"/>
              </a:defRPr>
            </a:lvl4pPr>
            <a:lvl5pPr algn="ctr" rtl="0" eaLnBrk="1" fontAlgn="base" hangingPunct="1">
              <a:spcBef>
                <a:spcPct val="0"/>
              </a:spcBef>
              <a:spcAft>
                <a:spcPct val="0"/>
              </a:spcAft>
              <a:defRPr sz="4400">
                <a:solidFill>
                  <a:schemeClr val="tx1"/>
                </a:solidFill>
                <a:latin typeface="Calibri" panose="020F0502020204030204" pitchFamily="34" charset="0"/>
              </a:defRPr>
            </a:lvl5pPr>
            <a:lvl6pPr marL="457200" algn="ctr" rtl="0" eaLnBrk="1" fontAlgn="base" hangingPunct="1">
              <a:spcBef>
                <a:spcPct val="0"/>
              </a:spcBef>
              <a:spcAft>
                <a:spcPct val="0"/>
              </a:spcAft>
              <a:defRPr sz="4400">
                <a:solidFill>
                  <a:schemeClr val="tx1"/>
                </a:solidFill>
                <a:latin typeface="Calibri" panose="020F0502020204030204" pitchFamily="34" charset="0"/>
              </a:defRPr>
            </a:lvl6pPr>
            <a:lvl7pPr marL="914400" algn="ctr" rtl="0" eaLnBrk="1" fontAlgn="base" hangingPunct="1">
              <a:spcBef>
                <a:spcPct val="0"/>
              </a:spcBef>
              <a:spcAft>
                <a:spcPct val="0"/>
              </a:spcAft>
              <a:defRPr sz="4400">
                <a:solidFill>
                  <a:schemeClr val="tx1"/>
                </a:solidFill>
                <a:latin typeface="Calibri" panose="020F0502020204030204" pitchFamily="34" charset="0"/>
              </a:defRPr>
            </a:lvl7pPr>
            <a:lvl8pPr marL="1371600" algn="ctr" rtl="0" eaLnBrk="1" fontAlgn="base" hangingPunct="1">
              <a:spcBef>
                <a:spcPct val="0"/>
              </a:spcBef>
              <a:spcAft>
                <a:spcPct val="0"/>
              </a:spcAft>
              <a:defRPr sz="4400">
                <a:solidFill>
                  <a:schemeClr val="tx1"/>
                </a:solidFill>
                <a:latin typeface="Calibri" panose="020F0502020204030204" pitchFamily="34" charset="0"/>
              </a:defRPr>
            </a:lvl8pPr>
            <a:lvl9pPr marL="1828800" algn="ctr" rtl="0" eaLnBrk="1" fontAlgn="base" hangingPunct="1">
              <a:spcBef>
                <a:spcPct val="0"/>
              </a:spcBef>
              <a:spcAft>
                <a:spcPct val="0"/>
              </a:spcAft>
              <a:defRPr sz="4400">
                <a:solidFill>
                  <a:schemeClr val="tx1"/>
                </a:solidFill>
                <a:latin typeface="Calibri" panose="020F0502020204030204" pitchFamily="34" charset="0"/>
              </a:defRPr>
            </a:lvl9pPr>
          </a:lstStyle>
          <a:p>
            <a:r>
              <a:rPr lang="en-GB" altLang="en-US" sz="3600" b="1" dirty="0">
                <a:solidFill>
                  <a:schemeClr val="accent2"/>
                </a:solidFill>
                <a:latin typeface="Gill Sans MT" panose="020B0502020104020203" pitchFamily="34" charset="0"/>
                <a:ea typeface="Open Sans" panose="020B0606030504020204" pitchFamily="34" charset="0"/>
                <a:cs typeface="Open Sans" panose="020B0606030504020204" pitchFamily="34" charset="0"/>
              </a:rPr>
              <a:t>What Causes Climate Change?</a:t>
            </a:r>
          </a:p>
        </p:txBody>
      </p:sp>
      <p:sp>
        <p:nvSpPr>
          <p:cNvPr id="10" name="TextBox 9">
            <a:extLst>
              <a:ext uri="{FF2B5EF4-FFF2-40B4-BE49-F238E27FC236}">
                <a16:creationId xmlns:a16="http://schemas.microsoft.com/office/drawing/2014/main" id="{941D4FBC-2B73-7D4D-A561-DC6BB74BF499}"/>
              </a:ext>
            </a:extLst>
          </p:cNvPr>
          <p:cNvSpPr txBox="1"/>
          <p:nvPr/>
        </p:nvSpPr>
        <p:spPr>
          <a:xfrm>
            <a:off x="466941" y="995581"/>
            <a:ext cx="9827679" cy="923330"/>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pPr>
              <a:spcAft>
                <a:spcPts val="600"/>
              </a:spcAft>
              <a:defRPr/>
            </a:pPr>
            <a:r>
              <a:rPr lang="en-GB" dirty="0">
                <a:latin typeface="Gill Sans MT" panose="020B0502020104020203" pitchFamily="34" charset="0"/>
                <a:ea typeface="Open Sans" panose="020B0606030504020204" pitchFamily="34" charset="0"/>
                <a:cs typeface="Open Sans" panose="020B0606030504020204" pitchFamily="34" charset="0"/>
              </a:rPr>
              <a:t>Climate change can be caused gradually by natural processes or suddenly by large events, such as a massive meteorite strike or volcanic activity. However, the rapid climate change we are experiencing now is due to main human activities:</a:t>
            </a:r>
          </a:p>
        </p:txBody>
      </p:sp>
      <p:sp>
        <p:nvSpPr>
          <p:cNvPr id="7" name="TextBox 6">
            <a:extLst>
              <a:ext uri="{FF2B5EF4-FFF2-40B4-BE49-F238E27FC236}">
                <a16:creationId xmlns:a16="http://schemas.microsoft.com/office/drawing/2014/main" id="{2487CB89-C874-4510-A225-0640D1CA5846}"/>
              </a:ext>
            </a:extLst>
          </p:cNvPr>
          <p:cNvSpPr txBox="1"/>
          <p:nvPr/>
        </p:nvSpPr>
        <p:spPr>
          <a:xfrm>
            <a:off x="466941" y="2136052"/>
            <a:ext cx="6299666" cy="4924425"/>
          </a:xfrm>
          <a:prstGeom prst="rect">
            <a:avLst/>
          </a:prstGeom>
          <a:noFill/>
        </p:spPr>
        <p:txBody>
          <a:bodyPr wrap="square">
            <a:spAutoFit/>
          </a:bodyPr>
          <a:lstStyle/>
          <a:p>
            <a:pPr marL="285750" indent="-285750">
              <a:spcAft>
                <a:spcPts val="1200"/>
              </a:spcAft>
              <a:buFont typeface="Wingdings" panose="05000000000000000000" pitchFamily="2" charset="2"/>
              <a:buChar char="Ø"/>
            </a:pPr>
            <a:r>
              <a:rPr lang="en-GB" b="1" dirty="0">
                <a:solidFill>
                  <a:schemeClr val="accent5"/>
                </a:solidFill>
                <a:latin typeface="Gill Sans MT" panose="020B0502020104020203" pitchFamily="34" charset="0"/>
                <a:ea typeface="Open Sans" panose="020B0606030504020204" pitchFamily="34" charset="0"/>
                <a:cs typeface="Open Sans" panose="020B0606030504020204" pitchFamily="34" charset="0"/>
              </a:rPr>
              <a:t>Burning fossil fuels </a:t>
            </a:r>
            <a:r>
              <a:rPr lang="en-GB" dirty="0">
                <a:latin typeface="Gill Sans MT" panose="020B0502020104020203" pitchFamily="34" charset="0"/>
                <a:ea typeface="Open Sans" panose="020B0606030504020204" pitchFamily="34" charset="0"/>
                <a:cs typeface="Open Sans" panose="020B0606030504020204" pitchFamily="34" charset="0"/>
              </a:rPr>
              <a:t>for heating and cooking, generating electricity and powering vehicles releases carbon dioxide into the atmosphere</a:t>
            </a:r>
          </a:p>
          <a:p>
            <a:pPr marL="285750" indent="-285750">
              <a:spcAft>
                <a:spcPts val="1200"/>
              </a:spcAft>
              <a:buFont typeface="Wingdings" panose="05000000000000000000" pitchFamily="2" charset="2"/>
              <a:buChar char="Ø"/>
            </a:pPr>
            <a:r>
              <a:rPr lang="en-GB" b="1" dirty="0">
                <a:solidFill>
                  <a:schemeClr val="accent5"/>
                </a:solidFill>
                <a:latin typeface="Gill Sans MT" panose="020B0502020104020203" pitchFamily="34" charset="0"/>
                <a:ea typeface="Open Sans" panose="020B0606030504020204" pitchFamily="34" charset="0"/>
                <a:cs typeface="Open Sans" panose="020B0606030504020204" pitchFamily="34" charset="0"/>
              </a:rPr>
              <a:t>Deforestation</a:t>
            </a:r>
            <a:r>
              <a:rPr lang="en-GB" dirty="0">
                <a:latin typeface="Gill Sans MT" panose="020B0502020104020203" pitchFamily="34" charset="0"/>
                <a:ea typeface="Open Sans" panose="020B0606030504020204" pitchFamily="34" charset="0"/>
                <a:cs typeface="Open Sans" panose="020B0606030504020204" pitchFamily="34" charset="0"/>
              </a:rPr>
              <a:t> (destruction of forests) releases carbon dioxide and reduces the number of trees able to capture carbon dioxide from the atmosphere</a:t>
            </a:r>
          </a:p>
          <a:p>
            <a:pPr marL="285750" indent="-285750">
              <a:spcAft>
                <a:spcPts val="1200"/>
              </a:spcAft>
              <a:buFont typeface="Wingdings" panose="05000000000000000000" pitchFamily="2" charset="2"/>
              <a:buChar char="Ø"/>
            </a:pPr>
            <a:r>
              <a:rPr lang="en-GB" b="1" dirty="0">
                <a:solidFill>
                  <a:schemeClr val="accent5"/>
                </a:solidFill>
                <a:latin typeface="Gill Sans MT" panose="020B0502020104020203" pitchFamily="34" charset="0"/>
                <a:ea typeface="Open Sans" panose="020B0606030504020204" pitchFamily="34" charset="0"/>
                <a:cs typeface="Open Sans" panose="020B0606030504020204" pitchFamily="34" charset="0"/>
              </a:rPr>
              <a:t>Reduction of biodiversity </a:t>
            </a:r>
            <a:r>
              <a:rPr lang="en-GB" dirty="0">
                <a:latin typeface="Gill Sans MT" panose="020B0502020104020203" pitchFamily="34" charset="0"/>
                <a:ea typeface="Open Sans" panose="020B0606030504020204" pitchFamily="34" charset="0"/>
                <a:cs typeface="Open Sans" panose="020B0606030504020204" pitchFamily="34" charset="0"/>
              </a:rPr>
              <a:t>creates an unstable ecosystem. Nature loss leads to ecosystems that are less able to capture carbon from the atmosphere and less resilient to rising temperatures</a:t>
            </a:r>
          </a:p>
          <a:p>
            <a:pPr marL="285750" indent="-285750">
              <a:spcAft>
                <a:spcPts val="1200"/>
              </a:spcAft>
              <a:buFont typeface="Wingdings" panose="05000000000000000000" pitchFamily="2" charset="2"/>
              <a:buChar char="Ø"/>
            </a:pPr>
            <a:r>
              <a:rPr lang="en-GB" b="1" dirty="0">
                <a:solidFill>
                  <a:schemeClr val="accent5"/>
                </a:solidFill>
                <a:latin typeface="Gill Sans MT" panose="020B0502020104020203" pitchFamily="34" charset="0"/>
                <a:ea typeface="Open Sans" panose="020B0606030504020204" pitchFamily="34" charset="0"/>
                <a:cs typeface="Open Sans" panose="020B0606030504020204" pitchFamily="34" charset="0"/>
              </a:rPr>
              <a:t>Agriculture</a:t>
            </a:r>
            <a:r>
              <a:rPr lang="en-GB" dirty="0">
                <a:latin typeface="Gill Sans MT" panose="020B0502020104020203" pitchFamily="34" charset="0"/>
                <a:ea typeface="Open Sans" panose="020B0606030504020204" pitchFamily="34" charset="0"/>
                <a:cs typeface="Open Sans" panose="020B0606030504020204" pitchFamily="34" charset="0"/>
              </a:rPr>
              <a:t> releases methane and nitrous oxide into the atmosphere, which are also greenhouse gases that include water vapour (H</a:t>
            </a:r>
            <a:r>
              <a:rPr lang="en-GB" sz="2000" baseline="-25000" dirty="0">
                <a:latin typeface="Gill Sans MT" panose="020B0502020104020203" pitchFamily="34" charset="0"/>
                <a:ea typeface="Open Sans" panose="020B0606030504020204" pitchFamily="34" charset="0"/>
                <a:cs typeface="Open Sans" panose="020B0606030504020204" pitchFamily="34" charset="0"/>
              </a:rPr>
              <a:t>2</a:t>
            </a:r>
            <a:r>
              <a:rPr lang="en-GB" dirty="0">
                <a:latin typeface="Gill Sans MT" panose="020B0502020104020203" pitchFamily="34" charset="0"/>
                <a:ea typeface="Open Sans" panose="020B0606030504020204" pitchFamily="34" charset="0"/>
                <a:cs typeface="Open Sans" panose="020B0606030504020204" pitchFamily="34" charset="0"/>
              </a:rPr>
              <a:t>O), carbon dioxide (CO</a:t>
            </a:r>
            <a:r>
              <a:rPr lang="en-GB" sz="2000" baseline="-25000" dirty="0">
                <a:latin typeface="Gill Sans MT" panose="020B0502020104020203" pitchFamily="34" charset="0"/>
                <a:ea typeface="Open Sans" panose="020B0606030504020204" pitchFamily="34" charset="0"/>
                <a:cs typeface="Open Sans" panose="020B0606030504020204" pitchFamily="34" charset="0"/>
              </a:rPr>
              <a:t>2</a:t>
            </a:r>
            <a:r>
              <a:rPr lang="en-GB" dirty="0">
                <a:latin typeface="Gill Sans MT" panose="020B0502020104020203" pitchFamily="34" charset="0"/>
                <a:ea typeface="Open Sans" panose="020B0606030504020204" pitchFamily="34" charset="0"/>
                <a:cs typeface="Open Sans" panose="020B0606030504020204" pitchFamily="34" charset="0"/>
              </a:rPr>
              <a:t>), nitrous oxide(N</a:t>
            </a:r>
            <a:r>
              <a:rPr lang="en-GB" sz="2000" baseline="-25000" dirty="0">
                <a:latin typeface="Gill Sans MT" panose="020B0502020104020203" pitchFamily="34" charset="0"/>
                <a:ea typeface="Open Sans" panose="020B0606030504020204" pitchFamily="34" charset="0"/>
                <a:cs typeface="Open Sans" panose="020B0606030504020204" pitchFamily="34" charset="0"/>
              </a:rPr>
              <a:t>2</a:t>
            </a:r>
            <a:r>
              <a:rPr lang="en-GB" dirty="0">
                <a:latin typeface="Gill Sans MT" panose="020B0502020104020203" pitchFamily="34" charset="0"/>
                <a:ea typeface="Open Sans" panose="020B0606030504020204" pitchFamily="34" charset="0"/>
                <a:cs typeface="Open Sans" panose="020B0606030504020204" pitchFamily="34" charset="0"/>
              </a:rPr>
              <a:t>O), methane (CH</a:t>
            </a:r>
            <a:r>
              <a:rPr lang="en-GB" sz="2000" baseline="-25000" dirty="0">
                <a:latin typeface="Gill Sans MT" panose="020B0502020104020203" pitchFamily="34" charset="0"/>
                <a:ea typeface="Open Sans" panose="020B0606030504020204" pitchFamily="34" charset="0"/>
                <a:cs typeface="Open Sans" panose="020B0606030504020204" pitchFamily="34" charset="0"/>
              </a:rPr>
              <a:t>4</a:t>
            </a:r>
            <a:r>
              <a:rPr lang="en-GB" dirty="0">
                <a:latin typeface="Gill Sans MT" panose="020B0502020104020203" pitchFamily="34" charset="0"/>
                <a:ea typeface="Open Sans" panose="020B0606030504020204" pitchFamily="34" charset="0"/>
                <a:cs typeface="Open Sans" panose="020B0606030504020204" pitchFamily="34" charset="0"/>
              </a:rPr>
              <a:t>), and ozone (O</a:t>
            </a:r>
            <a:r>
              <a:rPr lang="en-GB" sz="2000" baseline="-25000" dirty="0">
                <a:latin typeface="Gill Sans MT" panose="020B0502020104020203" pitchFamily="34" charset="0"/>
                <a:ea typeface="Open Sans" panose="020B0606030504020204" pitchFamily="34" charset="0"/>
                <a:cs typeface="Open Sans" panose="020B0606030504020204" pitchFamily="34" charset="0"/>
              </a:rPr>
              <a:t>3</a:t>
            </a:r>
            <a:r>
              <a:rPr lang="en-GB" dirty="0">
                <a:latin typeface="Gill Sans MT" panose="020B0502020104020203" pitchFamily="34" charset="0"/>
                <a:ea typeface="Open Sans" panose="020B0606030504020204" pitchFamily="34" charset="0"/>
                <a:cs typeface="Open Sans" panose="020B0606030504020204" pitchFamily="34" charset="0"/>
              </a:rPr>
              <a:t>)</a:t>
            </a:r>
          </a:p>
          <a:p>
            <a:pPr marL="285750" indent="-285750">
              <a:spcAft>
                <a:spcPts val="1200"/>
              </a:spcAft>
              <a:buFont typeface="Wingdings" panose="05000000000000000000" pitchFamily="2" charset="2"/>
              <a:buChar char="Ø"/>
            </a:pPr>
            <a:endParaRPr lang="en-GB" sz="2000" dirty="0">
              <a:latin typeface="Gill Sans MT" panose="020B0502020104020203" pitchFamily="34" charset="0"/>
              <a:ea typeface="Open Sans" panose="020B0606030504020204" pitchFamily="34" charset="0"/>
              <a:cs typeface="Open Sans" panose="020B0606030504020204" pitchFamily="34" charset="0"/>
            </a:endParaRPr>
          </a:p>
        </p:txBody>
      </p:sp>
      <p:pic>
        <p:nvPicPr>
          <p:cNvPr id="9" name="Picture 8">
            <a:extLst>
              <a:ext uri="{FF2B5EF4-FFF2-40B4-BE49-F238E27FC236}">
                <a16:creationId xmlns:a16="http://schemas.microsoft.com/office/drawing/2014/main" id="{9C74087E-5449-48E6-8561-815C67D77686}"/>
              </a:ext>
            </a:extLst>
          </p:cNvPr>
          <p:cNvPicPr>
            <a:picLocks noChangeAspect="1"/>
          </p:cNvPicPr>
          <p:nvPr/>
        </p:nvPicPr>
        <p:blipFill>
          <a:blip r:embed="rId2" cstate="email"/>
          <a:stretch>
            <a:fillRect/>
          </a:stretch>
        </p:blipFill>
        <p:spPr>
          <a:xfrm>
            <a:off x="7363563" y="2136053"/>
            <a:ext cx="3006556" cy="2004370"/>
          </a:xfrm>
          <a:prstGeom prst="rect">
            <a:avLst/>
          </a:prstGeom>
        </p:spPr>
      </p:pic>
      <p:pic>
        <p:nvPicPr>
          <p:cNvPr id="12" name="Picture 11">
            <a:extLst>
              <a:ext uri="{FF2B5EF4-FFF2-40B4-BE49-F238E27FC236}">
                <a16:creationId xmlns:a16="http://schemas.microsoft.com/office/drawing/2014/main" id="{389C8987-69D7-451F-A48B-7287F0C6C9E5}"/>
              </a:ext>
            </a:extLst>
          </p:cNvPr>
          <p:cNvPicPr>
            <a:picLocks noChangeAspect="1"/>
          </p:cNvPicPr>
          <p:nvPr/>
        </p:nvPicPr>
        <p:blipFill>
          <a:blip r:embed="rId3" cstate="email"/>
          <a:stretch>
            <a:fillRect/>
          </a:stretch>
        </p:blipFill>
        <p:spPr>
          <a:xfrm>
            <a:off x="7366797" y="4352044"/>
            <a:ext cx="3188353" cy="1848734"/>
          </a:xfrm>
          <a:prstGeom prst="rect">
            <a:avLst/>
          </a:prstGeom>
        </p:spPr>
      </p:pic>
      <p:sp>
        <p:nvSpPr>
          <p:cNvPr id="11" name="Google Shape;318;p14">
            <a:extLst>
              <a:ext uri="{FF2B5EF4-FFF2-40B4-BE49-F238E27FC236}">
                <a16:creationId xmlns:a16="http://schemas.microsoft.com/office/drawing/2014/main" id="{0EC83756-0E30-4179-9D24-F682E1DD68BD}"/>
              </a:ext>
            </a:extLst>
          </p:cNvPr>
          <p:cNvSpPr/>
          <p:nvPr/>
        </p:nvSpPr>
        <p:spPr>
          <a:xfrm>
            <a:off x="6766608" y="4136641"/>
            <a:ext cx="3188353" cy="215403"/>
          </a:xfrm>
          <a:prstGeom prst="rect">
            <a:avLst/>
          </a:prstGeom>
          <a:noFill/>
          <a:ln>
            <a:noFill/>
          </a:ln>
        </p:spPr>
        <p:txBody>
          <a:bodyPr spcFirstLastPara="1" wrap="square" lIns="91425" tIns="45700" rIns="91425" bIns="45700" anchor="t" anchorCtr="0">
            <a:spAutoFit/>
          </a:bodyPr>
          <a:lstStyle/>
          <a:p>
            <a:pPr algn="r"/>
            <a:r>
              <a:rPr lang="en-GB" sz="800" dirty="0">
                <a:solidFill>
                  <a:schemeClr val="tx1">
                    <a:lumMod val="50000"/>
                    <a:lumOff val="50000"/>
                  </a:schemeClr>
                </a:solidFill>
                <a:latin typeface="Gill Sans MT" panose="020B0502020104020203" pitchFamily="34" charset="0"/>
                <a:ea typeface="Open Sans" panose="020B0606030504020204" pitchFamily="34" charset="0"/>
                <a:cs typeface="Open Sans" panose="020B0606030504020204" pitchFamily="34" charset="0"/>
                <a:sym typeface="Arial"/>
              </a:rPr>
              <a:t>Untitled by © Sam Hobson / WWF-UK licensed under CC BY</a:t>
            </a:r>
            <a:endParaRPr sz="800" dirty="0">
              <a:solidFill>
                <a:schemeClr val="tx1">
                  <a:lumMod val="50000"/>
                  <a:lumOff val="50000"/>
                </a:schemeClr>
              </a:solidFill>
              <a:latin typeface="Gill Sans MT" panose="020B0502020104020203" pitchFamily="34" charset="0"/>
              <a:ea typeface="Open Sans" panose="020B0606030504020204" pitchFamily="34" charset="0"/>
              <a:cs typeface="Open Sans" panose="020B0606030504020204" pitchFamily="34" charset="0"/>
            </a:endParaRPr>
          </a:p>
        </p:txBody>
      </p:sp>
      <p:sp>
        <p:nvSpPr>
          <p:cNvPr id="13" name="Google Shape;319;p14">
            <a:extLst>
              <a:ext uri="{FF2B5EF4-FFF2-40B4-BE49-F238E27FC236}">
                <a16:creationId xmlns:a16="http://schemas.microsoft.com/office/drawing/2014/main" id="{151EE275-CCB2-4755-B04B-0459CFC7CAEC}"/>
              </a:ext>
            </a:extLst>
          </p:cNvPr>
          <p:cNvSpPr/>
          <p:nvPr/>
        </p:nvSpPr>
        <p:spPr>
          <a:xfrm>
            <a:off x="6652261" y="6200776"/>
            <a:ext cx="3384400" cy="461624"/>
          </a:xfrm>
          <a:prstGeom prst="rect">
            <a:avLst/>
          </a:prstGeom>
          <a:noFill/>
          <a:ln>
            <a:noFill/>
          </a:ln>
        </p:spPr>
        <p:txBody>
          <a:bodyPr spcFirstLastPara="1" wrap="square" lIns="91425" tIns="45700" rIns="91425" bIns="45700" anchor="t" anchorCtr="0">
            <a:spAutoFit/>
          </a:bodyPr>
          <a:lstStyle/>
          <a:p>
            <a:pPr algn="r"/>
            <a:r>
              <a:rPr lang="en-GB" sz="800" dirty="0">
                <a:solidFill>
                  <a:schemeClr val="tx1">
                    <a:lumMod val="50000"/>
                    <a:lumOff val="50000"/>
                  </a:schemeClr>
                </a:solidFill>
                <a:latin typeface="Gill Sans MT" panose="020B0502020104020203" pitchFamily="34" charset="0"/>
                <a:ea typeface="Open Sans" panose="020B0606030504020204" pitchFamily="34" charset="0"/>
                <a:cs typeface="Open Sans" panose="020B0606030504020204" pitchFamily="34" charset="0"/>
                <a:sym typeface="Arial"/>
              </a:rPr>
              <a:t>Deforestation for future agriculture plantation-</a:t>
            </a:r>
            <a:r>
              <a:rPr lang="en-GB" sz="800" dirty="0" err="1">
                <a:solidFill>
                  <a:schemeClr val="tx1">
                    <a:lumMod val="50000"/>
                    <a:lumOff val="50000"/>
                  </a:schemeClr>
                </a:solidFill>
                <a:latin typeface="Gill Sans MT" panose="020B0502020104020203" pitchFamily="34" charset="0"/>
                <a:ea typeface="Open Sans" panose="020B0606030504020204" pitchFamily="34" charset="0"/>
                <a:cs typeface="Open Sans" panose="020B0606030504020204" pitchFamily="34" charset="0"/>
                <a:sym typeface="Arial"/>
              </a:rPr>
              <a:t>Tahuamanu</a:t>
            </a:r>
            <a:r>
              <a:rPr lang="en-GB" sz="800" dirty="0">
                <a:solidFill>
                  <a:schemeClr val="tx1">
                    <a:lumMod val="50000"/>
                    <a:lumOff val="50000"/>
                  </a:schemeClr>
                </a:solidFill>
                <a:latin typeface="Gill Sans MT" panose="020B0502020104020203" pitchFamily="34" charset="0"/>
                <a:ea typeface="Open Sans" panose="020B0606030504020204" pitchFamily="34" charset="0"/>
                <a:cs typeface="Open Sans" panose="020B0606030504020204" pitchFamily="34" charset="0"/>
                <a:sym typeface="Arial"/>
              </a:rPr>
              <a:t> Province, heading to Centro </a:t>
            </a:r>
            <a:r>
              <a:rPr lang="en-GB" sz="800" dirty="0" err="1">
                <a:solidFill>
                  <a:schemeClr val="tx1">
                    <a:lumMod val="50000"/>
                    <a:lumOff val="50000"/>
                  </a:schemeClr>
                </a:solidFill>
                <a:latin typeface="Gill Sans MT" panose="020B0502020104020203" pitchFamily="34" charset="0"/>
                <a:ea typeface="Open Sans" panose="020B0606030504020204" pitchFamily="34" charset="0"/>
                <a:cs typeface="Open Sans" panose="020B0606030504020204" pitchFamily="34" charset="0"/>
                <a:sym typeface="Arial"/>
              </a:rPr>
              <a:t>Poblado</a:t>
            </a:r>
            <a:r>
              <a:rPr lang="en-GB" sz="800" dirty="0">
                <a:solidFill>
                  <a:schemeClr val="tx1">
                    <a:lumMod val="50000"/>
                    <a:lumOff val="50000"/>
                  </a:schemeClr>
                </a:solidFill>
                <a:latin typeface="Gill Sans MT" panose="020B0502020104020203" pitchFamily="34" charset="0"/>
                <a:ea typeface="Open Sans" panose="020B0606030504020204" pitchFamily="34" charset="0"/>
                <a:cs typeface="Open Sans" panose="020B0606030504020204" pitchFamily="34" charset="0"/>
                <a:sym typeface="Arial"/>
              </a:rPr>
              <a:t> de </a:t>
            </a:r>
            <a:r>
              <a:rPr lang="en-GB" sz="800" dirty="0" err="1">
                <a:solidFill>
                  <a:schemeClr val="tx1">
                    <a:lumMod val="50000"/>
                    <a:lumOff val="50000"/>
                  </a:schemeClr>
                </a:solidFill>
                <a:latin typeface="Gill Sans MT" panose="020B0502020104020203" pitchFamily="34" charset="0"/>
                <a:ea typeface="Open Sans" panose="020B0606030504020204" pitchFamily="34" charset="0"/>
                <a:cs typeface="Open Sans" panose="020B0606030504020204" pitchFamily="34" charset="0"/>
                <a:sym typeface="Arial"/>
              </a:rPr>
              <a:t>Alerta</a:t>
            </a:r>
            <a:r>
              <a:rPr lang="en-GB" sz="800" dirty="0">
                <a:solidFill>
                  <a:schemeClr val="tx1">
                    <a:lumMod val="50000"/>
                    <a:lumOff val="50000"/>
                  </a:schemeClr>
                </a:solidFill>
                <a:latin typeface="Gill Sans MT" panose="020B0502020104020203" pitchFamily="34" charset="0"/>
                <a:ea typeface="Open Sans" panose="020B0606030504020204" pitchFamily="34" charset="0"/>
                <a:cs typeface="Open Sans" panose="020B0606030504020204" pitchFamily="34" charset="0"/>
                <a:sym typeface="Arial"/>
              </a:rPr>
              <a:t> - Madre de Dios Region, Peru by © Nicolas Villaume / WWF-US licensed under CC BY</a:t>
            </a:r>
            <a:endParaRPr sz="800" dirty="0">
              <a:solidFill>
                <a:schemeClr val="tx1">
                  <a:lumMod val="50000"/>
                  <a:lumOff val="50000"/>
                </a:schemeClr>
              </a:solidFill>
              <a:latin typeface="Gill Sans MT" panose="020B0502020104020203"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17323356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e 9">
            <a:extLst>
              <a:ext uri="{FF2B5EF4-FFF2-40B4-BE49-F238E27FC236}">
                <a16:creationId xmlns:a16="http://schemas.microsoft.com/office/drawing/2014/main" id="{75B4BB64-19C1-5675-1E5D-55204A0A5920}"/>
              </a:ext>
            </a:extLst>
          </p:cNvPr>
          <p:cNvGrpSpPr/>
          <p:nvPr/>
        </p:nvGrpSpPr>
        <p:grpSpPr>
          <a:xfrm flipV="1">
            <a:off x="556019" y="1186625"/>
            <a:ext cx="2645928" cy="2495981"/>
            <a:chOff x="1160529" y="1698626"/>
            <a:chExt cx="2012815" cy="4098036"/>
          </a:xfrm>
        </p:grpSpPr>
        <p:sp>
          <p:nvSpPr>
            <p:cNvPr id="4" name="Rectangle : coins arrondis 4">
              <a:extLst>
                <a:ext uri="{FF2B5EF4-FFF2-40B4-BE49-F238E27FC236}">
                  <a16:creationId xmlns:a16="http://schemas.microsoft.com/office/drawing/2014/main" id="{14EA1EBA-DB1D-A0C1-B977-61E3B9087EA0}"/>
                </a:ext>
              </a:extLst>
            </p:cNvPr>
            <p:cNvSpPr/>
            <p:nvPr/>
          </p:nvSpPr>
          <p:spPr>
            <a:xfrm rot="10800000">
              <a:off x="1160531" y="1698626"/>
              <a:ext cx="2012813" cy="4098036"/>
            </a:xfrm>
            <a:prstGeom prst="roundRect">
              <a:avLst>
                <a:gd name="adj" fmla="val 9095"/>
              </a:avLst>
            </a:prstGeom>
            <a:solidFill>
              <a:schemeClr val="lt1"/>
            </a:solidFill>
            <a:ln>
              <a:solidFill>
                <a:srgbClr val="BFBFBF"/>
              </a:solidFill>
            </a:ln>
            <a:effectLst/>
          </p:spPr>
          <p:style>
            <a:lnRef idx="2">
              <a:schemeClr val="accent1">
                <a:shade val="50000"/>
              </a:schemeClr>
            </a:lnRef>
            <a:fillRef idx="1">
              <a:schemeClr val="accent1"/>
            </a:fillRef>
            <a:effectRef idx="0">
              <a:schemeClr val="accent1"/>
            </a:effectRef>
            <a:fontRef idx="minor">
              <a:schemeClr val="lt1"/>
            </a:fontRef>
          </p:style>
          <p:txBody>
            <a:bodyPr tIns="180000" rtlCol="0" anchor="ctr"/>
            <a:lstStyle/>
            <a:p>
              <a:pPr lvl="0" algn="ctr" defTabSz="914400">
                <a:defRPr/>
              </a:pPr>
              <a:r>
                <a:rPr lang="en-GB" sz="1600" b="1" dirty="0">
                  <a:solidFill>
                    <a:schemeClr val="accent1"/>
                  </a:solidFill>
                </a:rPr>
                <a:t>BURNING FOSSIL FUELS </a:t>
              </a:r>
              <a:endParaRPr lang="en-DE" sz="1600" b="1" dirty="0">
                <a:solidFill>
                  <a:schemeClr val="accent1"/>
                </a:solidFill>
              </a:endParaRPr>
            </a:p>
            <a:p>
              <a:pPr lvl="0" algn="ctr" defTabSz="914400">
                <a:defRPr/>
              </a:pPr>
              <a:r>
                <a:rPr lang="en-DE" sz="1600" dirty="0">
                  <a:solidFill>
                    <a:prstClr val="black"/>
                  </a:solidFill>
                </a:rPr>
                <a:t>F</a:t>
              </a:r>
              <a:r>
                <a:rPr lang="en-US" sz="1600" dirty="0">
                  <a:solidFill>
                    <a:prstClr val="black"/>
                  </a:solidFill>
                </a:rPr>
                <a:t>or heating and cooking, generating electricity and powering vehicles releases carbon dioxide into the atmosphere</a:t>
              </a:r>
            </a:p>
          </p:txBody>
        </p:sp>
        <p:sp>
          <p:nvSpPr>
            <p:cNvPr id="5" name="Rectangle : avec coins arrondis en haut 8">
              <a:extLst>
                <a:ext uri="{FF2B5EF4-FFF2-40B4-BE49-F238E27FC236}">
                  <a16:creationId xmlns:a16="http://schemas.microsoft.com/office/drawing/2014/main" id="{5C0C6ED3-BE38-500D-AC0B-2F0AA07E7536}"/>
                </a:ext>
              </a:extLst>
            </p:cNvPr>
            <p:cNvSpPr/>
            <p:nvPr/>
          </p:nvSpPr>
          <p:spPr>
            <a:xfrm flipH="1" flipV="1">
              <a:off x="1160529" y="4893186"/>
              <a:ext cx="2012811" cy="763687"/>
            </a:xfrm>
            <a:prstGeom prst="round2SameRect">
              <a:avLst>
                <a:gd name="adj1" fmla="val 46658"/>
                <a:gd name="adj2" fmla="val 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tIns="180000" rtlCol="0" anchor="ctr"/>
            <a:lstStyle/>
            <a:p>
              <a:pPr algn="ctr"/>
              <a:endParaRPr lang="en-GB" dirty="0"/>
            </a:p>
          </p:txBody>
        </p:sp>
      </p:grpSp>
      <p:grpSp>
        <p:nvGrpSpPr>
          <p:cNvPr id="13" name="Groupe 24">
            <a:extLst>
              <a:ext uri="{FF2B5EF4-FFF2-40B4-BE49-F238E27FC236}">
                <a16:creationId xmlns:a16="http://schemas.microsoft.com/office/drawing/2014/main" id="{251CFCA6-BFCF-3D5B-11B0-9B9F24E8DCD7}"/>
              </a:ext>
            </a:extLst>
          </p:cNvPr>
          <p:cNvGrpSpPr/>
          <p:nvPr/>
        </p:nvGrpSpPr>
        <p:grpSpPr>
          <a:xfrm flipV="1">
            <a:off x="556022" y="4172866"/>
            <a:ext cx="2745976" cy="2429949"/>
            <a:chOff x="1160532" y="1698626"/>
            <a:chExt cx="2088924" cy="3989621"/>
          </a:xfrm>
        </p:grpSpPr>
        <p:sp>
          <p:nvSpPr>
            <p:cNvPr id="14" name="Rectangle : coins arrondis 32">
              <a:extLst>
                <a:ext uri="{FF2B5EF4-FFF2-40B4-BE49-F238E27FC236}">
                  <a16:creationId xmlns:a16="http://schemas.microsoft.com/office/drawing/2014/main" id="{E9213A47-BDC1-639F-E4F4-4D40CC944FA3}"/>
                </a:ext>
              </a:extLst>
            </p:cNvPr>
            <p:cNvSpPr/>
            <p:nvPr/>
          </p:nvSpPr>
          <p:spPr>
            <a:xfrm rot="10800000">
              <a:off x="1160532" y="1698626"/>
              <a:ext cx="2088924" cy="3989621"/>
            </a:xfrm>
            <a:prstGeom prst="roundRect">
              <a:avLst>
                <a:gd name="adj" fmla="val 9095"/>
              </a:avLst>
            </a:prstGeom>
            <a:solidFill>
              <a:schemeClr val="lt1"/>
            </a:solidFill>
            <a:ln>
              <a:solidFill>
                <a:srgbClr val="BFBFBF"/>
              </a:solidFill>
            </a:ln>
            <a:effectLst/>
          </p:spPr>
          <p:style>
            <a:lnRef idx="2">
              <a:schemeClr val="accent1">
                <a:shade val="50000"/>
              </a:schemeClr>
            </a:lnRef>
            <a:fillRef idx="1">
              <a:schemeClr val="accent1"/>
            </a:fillRef>
            <a:effectRef idx="0">
              <a:schemeClr val="accent1"/>
            </a:effectRef>
            <a:fontRef idx="minor">
              <a:schemeClr val="lt1"/>
            </a:fontRef>
          </p:style>
          <p:txBody>
            <a:bodyPr tIns="180000" rtlCol="0" anchor="ctr"/>
            <a:lstStyle/>
            <a:p>
              <a:pPr lvl="0" algn="ctr" defTabSz="914400">
                <a:defRPr/>
              </a:pPr>
              <a:r>
                <a:rPr lang="en-GB" sz="1600" b="1" dirty="0">
                  <a:solidFill>
                    <a:schemeClr val="accent2"/>
                  </a:solidFill>
                </a:rPr>
                <a:t>DEFORESTATION</a:t>
              </a:r>
            </a:p>
            <a:p>
              <a:pPr lvl="0" algn="ctr" defTabSz="914400">
                <a:defRPr/>
              </a:pPr>
              <a:r>
                <a:rPr lang="en-US" sz="1600" dirty="0">
                  <a:solidFill>
                    <a:prstClr val="black"/>
                  </a:solidFill>
                </a:rPr>
                <a:t> </a:t>
              </a:r>
              <a:r>
                <a:rPr lang="en-DE" sz="1600" dirty="0">
                  <a:solidFill>
                    <a:prstClr val="black"/>
                  </a:solidFill>
                </a:rPr>
                <a:t>D</a:t>
              </a:r>
              <a:r>
                <a:rPr lang="en-US" sz="1600" dirty="0" err="1">
                  <a:solidFill>
                    <a:prstClr val="black"/>
                  </a:solidFill>
                </a:rPr>
                <a:t>estruction</a:t>
              </a:r>
              <a:r>
                <a:rPr lang="en-US" sz="1600" dirty="0">
                  <a:solidFill>
                    <a:prstClr val="black"/>
                  </a:solidFill>
                </a:rPr>
                <a:t> of forests releases carbon dioxide and reduces the number of trees able to capture carbon dioxide from the atmosphere</a:t>
              </a:r>
            </a:p>
          </p:txBody>
        </p:sp>
        <p:sp>
          <p:nvSpPr>
            <p:cNvPr id="15" name="Rectangle : avec coins arrondis en haut 33">
              <a:extLst>
                <a:ext uri="{FF2B5EF4-FFF2-40B4-BE49-F238E27FC236}">
                  <a16:creationId xmlns:a16="http://schemas.microsoft.com/office/drawing/2014/main" id="{14BCCD34-DB76-A50E-171C-5E5A38F53B73}"/>
                </a:ext>
              </a:extLst>
            </p:cNvPr>
            <p:cNvSpPr/>
            <p:nvPr/>
          </p:nvSpPr>
          <p:spPr>
            <a:xfrm flipH="1" flipV="1">
              <a:off x="1160532" y="4779317"/>
              <a:ext cx="2012811" cy="380058"/>
            </a:xfrm>
            <a:prstGeom prst="round2SameRect">
              <a:avLst>
                <a:gd name="adj1" fmla="val 46658"/>
                <a:gd name="adj2" fmla="val 0"/>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tIns="180000" rtlCol="0" anchor="ctr"/>
            <a:lstStyle/>
            <a:p>
              <a:pPr algn="ctr"/>
              <a:endParaRPr lang="en-GB" dirty="0"/>
            </a:p>
          </p:txBody>
        </p:sp>
      </p:grpSp>
      <p:grpSp>
        <p:nvGrpSpPr>
          <p:cNvPr id="23" name="Groupe 57">
            <a:extLst>
              <a:ext uri="{FF2B5EF4-FFF2-40B4-BE49-F238E27FC236}">
                <a16:creationId xmlns:a16="http://schemas.microsoft.com/office/drawing/2014/main" id="{4F684C56-9073-710B-BB5B-607A594945B9}"/>
              </a:ext>
            </a:extLst>
          </p:cNvPr>
          <p:cNvGrpSpPr/>
          <p:nvPr/>
        </p:nvGrpSpPr>
        <p:grpSpPr>
          <a:xfrm flipV="1">
            <a:off x="3773936" y="1186625"/>
            <a:ext cx="3094069" cy="2495980"/>
            <a:chOff x="1160532" y="1698626"/>
            <a:chExt cx="2012812" cy="3460749"/>
          </a:xfrm>
        </p:grpSpPr>
        <p:sp>
          <p:nvSpPr>
            <p:cNvPr id="24" name="Rectangle : coins arrondis 1026">
              <a:extLst>
                <a:ext uri="{FF2B5EF4-FFF2-40B4-BE49-F238E27FC236}">
                  <a16:creationId xmlns:a16="http://schemas.microsoft.com/office/drawing/2014/main" id="{E3893B53-15B5-94D9-C8AE-D3D86059DB5D}"/>
                </a:ext>
              </a:extLst>
            </p:cNvPr>
            <p:cNvSpPr/>
            <p:nvPr/>
          </p:nvSpPr>
          <p:spPr>
            <a:xfrm rot="10800000">
              <a:off x="1160533" y="1698626"/>
              <a:ext cx="2012811" cy="3457577"/>
            </a:xfrm>
            <a:prstGeom prst="roundRect">
              <a:avLst>
                <a:gd name="adj" fmla="val 9095"/>
              </a:avLst>
            </a:prstGeom>
            <a:solidFill>
              <a:schemeClr val="lt1"/>
            </a:solidFill>
            <a:ln>
              <a:solidFill>
                <a:srgbClr val="BFBFBF"/>
              </a:solidFill>
            </a:ln>
            <a:effectLst/>
          </p:spPr>
          <p:style>
            <a:lnRef idx="2">
              <a:schemeClr val="accent1">
                <a:shade val="50000"/>
              </a:schemeClr>
            </a:lnRef>
            <a:fillRef idx="1">
              <a:schemeClr val="accent1"/>
            </a:fillRef>
            <a:effectRef idx="0">
              <a:schemeClr val="accent1"/>
            </a:effectRef>
            <a:fontRef idx="minor">
              <a:schemeClr val="lt1"/>
            </a:fontRef>
          </p:style>
          <p:txBody>
            <a:bodyPr tIns="180000" rtlCol="0" anchor="ctr"/>
            <a:lstStyle/>
            <a:p>
              <a:pPr lvl="0" algn="ctr" defTabSz="914400">
                <a:defRPr/>
              </a:pPr>
              <a:r>
                <a:rPr lang="en-GB" sz="1600" b="1" dirty="0">
                  <a:solidFill>
                    <a:schemeClr val="accent3"/>
                  </a:solidFill>
                </a:rPr>
                <a:t>REDUCTION OF BIODIVERSITY </a:t>
              </a:r>
              <a:endParaRPr lang="en-DE" sz="1600" b="1" dirty="0">
                <a:solidFill>
                  <a:schemeClr val="accent3"/>
                </a:solidFill>
              </a:endParaRPr>
            </a:p>
            <a:p>
              <a:pPr lvl="0" algn="ctr" defTabSz="914400">
                <a:defRPr/>
              </a:pPr>
              <a:r>
                <a:rPr lang="en-DE" sz="1600" dirty="0">
                  <a:solidFill>
                    <a:prstClr val="black"/>
                  </a:solidFill>
                </a:rPr>
                <a:t>C</a:t>
              </a:r>
              <a:r>
                <a:rPr lang="en-US" sz="1600" dirty="0" err="1">
                  <a:solidFill>
                    <a:prstClr val="black"/>
                  </a:solidFill>
                </a:rPr>
                <a:t>reates</a:t>
              </a:r>
              <a:r>
                <a:rPr lang="en-US" sz="1600" dirty="0">
                  <a:solidFill>
                    <a:prstClr val="black"/>
                  </a:solidFill>
                </a:rPr>
                <a:t> an unstable ecosystem. Nature loss leads to ecosystems that are less able to capture carbon from the atmosphere and less resilient to rising temperatures</a:t>
              </a:r>
            </a:p>
            <a:p>
              <a:pPr lvl="0" algn="ctr" defTabSz="914400">
                <a:defRPr/>
              </a:pPr>
              <a:endParaRPr kumimoji="0" lang="en-GB" sz="1600" b="0" i="0" u="none" strike="noStrike" kern="1200" cap="none" spc="0" normalizeH="0" baseline="0" noProof="0" dirty="0">
                <a:ln>
                  <a:noFill/>
                </a:ln>
                <a:solidFill>
                  <a:prstClr val="black"/>
                </a:solidFill>
                <a:effectLst/>
                <a:uLnTx/>
                <a:uFillTx/>
                <a:ea typeface="+mn-ea"/>
                <a:cs typeface="+mn-cs"/>
              </a:endParaRPr>
            </a:p>
          </p:txBody>
        </p:sp>
        <p:sp>
          <p:nvSpPr>
            <p:cNvPr id="25" name="Rectangle : avec coins arrondis en haut 1027">
              <a:extLst>
                <a:ext uri="{FF2B5EF4-FFF2-40B4-BE49-F238E27FC236}">
                  <a16:creationId xmlns:a16="http://schemas.microsoft.com/office/drawing/2014/main" id="{F0FE8869-CBAC-5AF5-DB11-957AC593E126}"/>
                </a:ext>
              </a:extLst>
            </p:cNvPr>
            <p:cNvSpPr/>
            <p:nvPr/>
          </p:nvSpPr>
          <p:spPr>
            <a:xfrm flipH="1" flipV="1">
              <a:off x="1160532" y="4779317"/>
              <a:ext cx="2012811" cy="380058"/>
            </a:xfrm>
            <a:prstGeom prst="round2SameRect">
              <a:avLst>
                <a:gd name="adj1" fmla="val 46658"/>
                <a:gd name="adj2" fmla="val 0"/>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tIns="180000" rtlCol="0" anchor="ctr"/>
            <a:lstStyle/>
            <a:p>
              <a:pPr algn="ctr"/>
              <a:endParaRPr lang="en-GB" dirty="0"/>
            </a:p>
          </p:txBody>
        </p:sp>
      </p:grpSp>
      <p:grpSp>
        <p:nvGrpSpPr>
          <p:cNvPr id="33" name="Groupe 1028">
            <a:extLst>
              <a:ext uri="{FF2B5EF4-FFF2-40B4-BE49-F238E27FC236}">
                <a16:creationId xmlns:a16="http://schemas.microsoft.com/office/drawing/2014/main" id="{30534B1E-7903-B438-2BFA-CF445CF95BF2}"/>
              </a:ext>
            </a:extLst>
          </p:cNvPr>
          <p:cNvGrpSpPr/>
          <p:nvPr/>
        </p:nvGrpSpPr>
        <p:grpSpPr>
          <a:xfrm flipV="1">
            <a:off x="3693952" y="3878065"/>
            <a:ext cx="3174051" cy="2684414"/>
            <a:chOff x="1160532" y="1698626"/>
            <a:chExt cx="2012812" cy="3460749"/>
          </a:xfrm>
        </p:grpSpPr>
        <p:sp>
          <p:nvSpPr>
            <p:cNvPr id="34" name="Rectangle : coins arrondis 1029">
              <a:extLst>
                <a:ext uri="{FF2B5EF4-FFF2-40B4-BE49-F238E27FC236}">
                  <a16:creationId xmlns:a16="http://schemas.microsoft.com/office/drawing/2014/main" id="{F6EF1680-81E0-6417-5DD3-1393E6F719D0}"/>
                </a:ext>
              </a:extLst>
            </p:cNvPr>
            <p:cNvSpPr/>
            <p:nvPr/>
          </p:nvSpPr>
          <p:spPr>
            <a:xfrm rot="10800000">
              <a:off x="1160533" y="1698626"/>
              <a:ext cx="2012811" cy="3457577"/>
            </a:xfrm>
            <a:prstGeom prst="roundRect">
              <a:avLst>
                <a:gd name="adj" fmla="val 9095"/>
              </a:avLst>
            </a:prstGeom>
            <a:solidFill>
              <a:schemeClr val="lt1"/>
            </a:solidFill>
            <a:ln>
              <a:solidFill>
                <a:srgbClr val="BFBFBF"/>
              </a:solidFill>
            </a:ln>
            <a:effectLst/>
          </p:spPr>
          <p:style>
            <a:lnRef idx="2">
              <a:schemeClr val="accent1">
                <a:shade val="50000"/>
              </a:schemeClr>
            </a:lnRef>
            <a:fillRef idx="1">
              <a:schemeClr val="accent1"/>
            </a:fillRef>
            <a:effectRef idx="0">
              <a:schemeClr val="accent1"/>
            </a:effectRef>
            <a:fontRef idx="minor">
              <a:schemeClr val="lt1"/>
            </a:fontRef>
          </p:style>
          <p:txBody>
            <a:bodyPr tIns="180000" rtlCol="0" anchor="ctr"/>
            <a:lstStyle/>
            <a:p>
              <a:pPr lvl="0" algn="ctr" defTabSz="914400">
                <a:defRPr/>
              </a:pPr>
              <a:r>
                <a:rPr lang="en-GB" sz="1600" b="1" dirty="0">
                  <a:solidFill>
                    <a:schemeClr val="accent4"/>
                  </a:solidFill>
                </a:rPr>
                <a:t>AGRICULTURE</a:t>
              </a:r>
              <a:endParaRPr lang="en-DE" sz="1600" b="1" dirty="0">
                <a:solidFill>
                  <a:schemeClr val="accent4"/>
                </a:solidFill>
              </a:endParaRPr>
            </a:p>
            <a:p>
              <a:pPr lvl="0" algn="ctr" defTabSz="914400">
                <a:defRPr/>
              </a:pPr>
              <a:r>
                <a:rPr lang="en-DE" sz="1600" dirty="0">
                  <a:solidFill>
                    <a:prstClr val="black"/>
                  </a:solidFill>
                </a:rPr>
                <a:t>R</a:t>
              </a:r>
              <a:r>
                <a:rPr lang="en-GB" sz="1600" dirty="0" err="1">
                  <a:solidFill>
                    <a:prstClr val="black"/>
                  </a:solidFill>
                </a:rPr>
                <a:t>eleases</a:t>
              </a:r>
              <a:r>
                <a:rPr lang="en-GB" sz="1600" dirty="0">
                  <a:solidFill>
                    <a:prstClr val="black"/>
                  </a:solidFill>
                </a:rPr>
                <a:t> methane and nitrous oxide into the atmosphere, which are also greenhouse gases that include water vapour (H</a:t>
              </a:r>
              <a:r>
                <a:rPr lang="en-GB" sz="1600" baseline="-25000" dirty="0">
                  <a:solidFill>
                    <a:prstClr val="black"/>
                  </a:solidFill>
                </a:rPr>
                <a:t>2</a:t>
              </a:r>
              <a:r>
                <a:rPr lang="en-GB" sz="1600" dirty="0">
                  <a:solidFill>
                    <a:prstClr val="black"/>
                  </a:solidFill>
                </a:rPr>
                <a:t>O), carbon dioxide (CO</a:t>
              </a:r>
              <a:r>
                <a:rPr lang="en-GB" sz="1600" baseline="-25000" dirty="0">
                  <a:solidFill>
                    <a:prstClr val="black"/>
                  </a:solidFill>
                </a:rPr>
                <a:t>2</a:t>
              </a:r>
              <a:r>
                <a:rPr lang="en-GB" sz="1600" dirty="0">
                  <a:solidFill>
                    <a:prstClr val="black"/>
                  </a:solidFill>
                </a:rPr>
                <a:t>), nitrous oxide(N</a:t>
              </a:r>
              <a:r>
                <a:rPr lang="en-GB" sz="1600" baseline="-25000" dirty="0">
                  <a:solidFill>
                    <a:prstClr val="black"/>
                  </a:solidFill>
                </a:rPr>
                <a:t>2</a:t>
              </a:r>
              <a:r>
                <a:rPr lang="en-GB" sz="1600" dirty="0">
                  <a:solidFill>
                    <a:prstClr val="black"/>
                  </a:solidFill>
                </a:rPr>
                <a:t>O), methane (CH</a:t>
              </a:r>
              <a:r>
                <a:rPr lang="en-GB" sz="1600" baseline="-25000" dirty="0">
                  <a:solidFill>
                    <a:prstClr val="black"/>
                  </a:solidFill>
                </a:rPr>
                <a:t>4</a:t>
              </a:r>
              <a:r>
                <a:rPr lang="en-GB" sz="1600" dirty="0">
                  <a:solidFill>
                    <a:prstClr val="black"/>
                  </a:solidFill>
                </a:rPr>
                <a:t>), and ozone (O</a:t>
              </a:r>
              <a:r>
                <a:rPr lang="en-GB" sz="1600" baseline="-25000" dirty="0">
                  <a:solidFill>
                    <a:prstClr val="black"/>
                  </a:solidFill>
                </a:rPr>
                <a:t>3</a:t>
              </a:r>
              <a:r>
                <a:rPr lang="en-GB" sz="1600" dirty="0">
                  <a:solidFill>
                    <a:prstClr val="black"/>
                  </a:solidFill>
                </a:rPr>
                <a:t>)</a:t>
              </a:r>
            </a:p>
          </p:txBody>
        </p:sp>
        <p:sp>
          <p:nvSpPr>
            <p:cNvPr id="35" name="Rectangle : avec coins arrondis en haut 1030">
              <a:extLst>
                <a:ext uri="{FF2B5EF4-FFF2-40B4-BE49-F238E27FC236}">
                  <a16:creationId xmlns:a16="http://schemas.microsoft.com/office/drawing/2014/main" id="{B0B02356-2313-B145-F29A-D6C9F2D9A35B}"/>
                </a:ext>
              </a:extLst>
            </p:cNvPr>
            <p:cNvSpPr/>
            <p:nvPr/>
          </p:nvSpPr>
          <p:spPr>
            <a:xfrm flipH="1" flipV="1">
              <a:off x="1160532" y="4779317"/>
              <a:ext cx="2012811" cy="380058"/>
            </a:xfrm>
            <a:prstGeom prst="round2SameRect">
              <a:avLst>
                <a:gd name="adj1" fmla="val 46658"/>
                <a:gd name="adj2" fmla="val 0"/>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tIns="180000" rtlCol="0" anchor="ctr"/>
            <a:lstStyle/>
            <a:p>
              <a:pPr algn="ctr"/>
              <a:endParaRPr lang="en-GB" dirty="0"/>
            </a:p>
          </p:txBody>
        </p:sp>
      </p:grpSp>
      <p:sp>
        <p:nvSpPr>
          <p:cNvPr id="36" name="Title 1">
            <a:extLst>
              <a:ext uri="{FF2B5EF4-FFF2-40B4-BE49-F238E27FC236}">
                <a16:creationId xmlns:a16="http://schemas.microsoft.com/office/drawing/2014/main" id="{FEC9F3D3-2913-44B1-AA65-3890195B633A}"/>
              </a:ext>
            </a:extLst>
          </p:cNvPr>
          <p:cNvSpPr txBox="1">
            <a:spLocks/>
          </p:cNvSpPr>
          <p:nvPr/>
        </p:nvSpPr>
        <p:spPr bwMode="auto">
          <a:xfrm>
            <a:off x="-878048" y="228938"/>
            <a:ext cx="9144000" cy="62071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anose="020F0502020204030204" pitchFamily="34" charset="0"/>
              </a:defRPr>
            </a:lvl2pPr>
            <a:lvl3pPr algn="ctr" rtl="0" eaLnBrk="1" fontAlgn="base" hangingPunct="1">
              <a:spcBef>
                <a:spcPct val="0"/>
              </a:spcBef>
              <a:spcAft>
                <a:spcPct val="0"/>
              </a:spcAft>
              <a:defRPr sz="4400">
                <a:solidFill>
                  <a:schemeClr val="tx1"/>
                </a:solidFill>
                <a:latin typeface="Calibri" panose="020F0502020204030204" pitchFamily="34" charset="0"/>
              </a:defRPr>
            </a:lvl3pPr>
            <a:lvl4pPr algn="ctr" rtl="0" eaLnBrk="1" fontAlgn="base" hangingPunct="1">
              <a:spcBef>
                <a:spcPct val="0"/>
              </a:spcBef>
              <a:spcAft>
                <a:spcPct val="0"/>
              </a:spcAft>
              <a:defRPr sz="4400">
                <a:solidFill>
                  <a:schemeClr val="tx1"/>
                </a:solidFill>
                <a:latin typeface="Calibri" panose="020F0502020204030204" pitchFamily="34" charset="0"/>
              </a:defRPr>
            </a:lvl4pPr>
            <a:lvl5pPr algn="ctr" rtl="0" eaLnBrk="1" fontAlgn="base" hangingPunct="1">
              <a:spcBef>
                <a:spcPct val="0"/>
              </a:spcBef>
              <a:spcAft>
                <a:spcPct val="0"/>
              </a:spcAft>
              <a:defRPr sz="4400">
                <a:solidFill>
                  <a:schemeClr val="tx1"/>
                </a:solidFill>
                <a:latin typeface="Calibri" panose="020F0502020204030204" pitchFamily="34" charset="0"/>
              </a:defRPr>
            </a:lvl5pPr>
            <a:lvl6pPr marL="457200" algn="ctr" rtl="0" eaLnBrk="1" fontAlgn="base" hangingPunct="1">
              <a:spcBef>
                <a:spcPct val="0"/>
              </a:spcBef>
              <a:spcAft>
                <a:spcPct val="0"/>
              </a:spcAft>
              <a:defRPr sz="4400">
                <a:solidFill>
                  <a:schemeClr val="tx1"/>
                </a:solidFill>
                <a:latin typeface="Calibri" panose="020F0502020204030204" pitchFamily="34" charset="0"/>
              </a:defRPr>
            </a:lvl6pPr>
            <a:lvl7pPr marL="914400" algn="ctr" rtl="0" eaLnBrk="1" fontAlgn="base" hangingPunct="1">
              <a:spcBef>
                <a:spcPct val="0"/>
              </a:spcBef>
              <a:spcAft>
                <a:spcPct val="0"/>
              </a:spcAft>
              <a:defRPr sz="4400">
                <a:solidFill>
                  <a:schemeClr val="tx1"/>
                </a:solidFill>
                <a:latin typeface="Calibri" panose="020F0502020204030204" pitchFamily="34" charset="0"/>
              </a:defRPr>
            </a:lvl7pPr>
            <a:lvl8pPr marL="1371600" algn="ctr" rtl="0" eaLnBrk="1" fontAlgn="base" hangingPunct="1">
              <a:spcBef>
                <a:spcPct val="0"/>
              </a:spcBef>
              <a:spcAft>
                <a:spcPct val="0"/>
              </a:spcAft>
              <a:defRPr sz="4400">
                <a:solidFill>
                  <a:schemeClr val="tx1"/>
                </a:solidFill>
                <a:latin typeface="Calibri" panose="020F0502020204030204" pitchFamily="34" charset="0"/>
              </a:defRPr>
            </a:lvl8pPr>
            <a:lvl9pPr marL="1828800" algn="ctr" rtl="0" eaLnBrk="1" fontAlgn="base" hangingPunct="1">
              <a:spcBef>
                <a:spcPct val="0"/>
              </a:spcBef>
              <a:spcAft>
                <a:spcPct val="0"/>
              </a:spcAft>
              <a:defRPr sz="4400">
                <a:solidFill>
                  <a:schemeClr val="tx1"/>
                </a:solidFill>
                <a:latin typeface="Calibri" panose="020F0502020204030204" pitchFamily="34" charset="0"/>
              </a:defRPr>
            </a:lvl9pPr>
          </a:lstStyle>
          <a:p>
            <a:r>
              <a:rPr lang="en-GB" altLang="en-US" sz="3600" b="1" dirty="0">
                <a:solidFill>
                  <a:schemeClr val="accent2"/>
                </a:solidFill>
                <a:latin typeface="Gill Sans MT" panose="020B0502020104020203" pitchFamily="34" charset="0"/>
                <a:ea typeface="Open Sans" panose="020B0606030504020204" pitchFamily="34" charset="0"/>
                <a:cs typeface="Open Sans" panose="020B0606030504020204" pitchFamily="34" charset="0"/>
              </a:rPr>
              <a:t>What Causes Climate Change?</a:t>
            </a:r>
          </a:p>
        </p:txBody>
      </p:sp>
      <p:pic>
        <p:nvPicPr>
          <p:cNvPr id="45" name="Picture 44">
            <a:extLst>
              <a:ext uri="{FF2B5EF4-FFF2-40B4-BE49-F238E27FC236}">
                <a16:creationId xmlns:a16="http://schemas.microsoft.com/office/drawing/2014/main" id="{02964556-867D-49D4-80AE-6C33A97D6496}"/>
              </a:ext>
            </a:extLst>
          </p:cNvPr>
          <p:cNvPicPr>
            <a:picLocks noChangeAspect="1"/>
          </p:cNvPicPr>
          <p:nvPr/>
        </p:nvPicPr>
        <p:blipFill>
          <a:blip r:embed="rId3" cstate="email"/>
          <a:stretch>
            <a:fillRect/>
          </a:stretch>
        </p:blipFill>
        <p:spPr>
          <a:xfrm>
            <a:off x="8264290" y="1500929"/>
            <a:ext cx="3354462" cy="2236307"/>
          </a:xfrm>
          <a:prstGeom prst="rect">
            <a:avLst/>
          </a:prstGeom>
        </p:spPr>
      </p:pic>
      <p:pic>
        <p:nvPicPr>
          <p:cNvPr id="46" name="Picture 45">
            <a:extLst>
              <a:ext uri="{FF2B5EF4-FFF2-40B4-BE49-F238E27FC236}">
                <a16:creationId xmlns:a16="http://schemas.microsoft.com/office/drawing/2014/main" id="{65F98C10-FCE3-4DEC-B5FC-DD905F5B8110}"/>
              </a:ext>
            </a:extLst>
          </p:cNvPr>
          <p:cNvPicPr>
            <a:picLocks noChangeAspect="1"/>
          </p:cNvPicPr>
          <p:nvPr/>
        </p:nvPicPr>
        <p:blipFill>
          <a:blip r:embed="rId4" cstate="email"/>
          <a:stretch>
            <a:fillRect/>
          </a:stretch>
        </p:blipFill>
        <p:spPr>
          <a:xfrm>
            <a:off x="8264291" y="4001325"/>
            <a:ext cx="3354461" cy="1945050"/>
          </a:xfrm>
          <a:prstGeom prst="rect">
            <a:avLst/>
          </a:prstGeom>
        </p:spPr>
      </p:pic>
      <p:sp>
        <p:nvSpPr>
          <p:cNvPr id="47" name="Google Shape;318;p14">
            <a:extLst>
              <a:ext uri="{FF2B5EF4-FFF2-40B4-BE49-F238E27FC236}">
                <a16:creationId xmlns:a16="http://schemas.microsoft.com/office/drawing/2014/main" id="{4A16CFDB-E63F-44BF-9407-CF2BAC4A556B}"/>
              </a:ext>
            </a:extLst>
          </p:cNvPr>
          <p:cNvSpPr/>
          <p:nvPr/>
        </p:nvSpPr>
        <p:spPr>
          <a:xfrm>
            <a:off x="7916385" y="3722809"/>
            <a:ext cx="3702367" cy="246181"/>
          </a:xfrm>
          <a:prstGeom prst="rect">
            <a:avLst/>
          </a:prstGeom>
          <a:noFill/>
          <a:ln>
            <a:noFill/>
          </a:ln>
        </p:spPr>
        <p:txBody>
          <a:bodyPr spcFirstLastPara="1" wrap="square" lIns="91425" tIns="45700" rIns="91425" bIns="45700" anchor="t" anchorCtr="0">
            <a:spAutoFit/>
          </a:bodyPr>
          <a:lstStyle/>
          <a:p>
            <a:pPr algn="r"/>
            <a:r>
              <a:rPr lang="en-GB" sz="1000" dirty="0">
                <a:solidFill>
                  <a:schemeClr val="tx1">
                    <a:lumMod val="50000"/>
                    <a:lumOff val="50000"/>
                  </a:schemeClr>
                </a:solidFill>
                <a:latin typeface="Gill Sans MT" panose="020B0502020104020203" pitchFamily="34" charset="0"/>
                <a:ea typeface="Open Sans" panose="020B0606030504020204" pitchFamily="34" charset="0"/>
                <a:cs typeface="Open Sans" panose="020B0606030504020204" pitchFamily="34" charset="0"/>
                <a:sym typeface="Arial"/>
              </a:rPr>
              <a:t>Untitled by © Sam Hobson / WWF-UK licensed under CC BY</a:t>
            </a:r>
            <a:endParaRPr sz="1000" dirty="0">
              <a:solidFill>
                <a:schemeClr val="tx1">
                  <a:lumMod val="50000"/>
                  <a:lumOff val="50000"/>
                </a:schemeClr>
              </a:solidFill>
              <a:latin typeface="Gill Sans MT" panose="020B0502020104020203" pitchFamily="34" charset="0"/>
              <a:ea typeface="Open Sans" panose="020B0606030504020204" pitchFamily="34" charset="0"/>
              <a:cs typeface="Open Sans" panose="020B0606030504020204" pitchFamily="34" charset="0"/>
            </a:endParaRPr>
          </a:p>
        </p:txBody>
      </p:sp>
      <p:sp>
        <p:nvSpPr>
          <p:cNvPr id="48" name="Google Shape;319;p14">
            <a:extLst>
              <a:ext uri="{FF2B5EF4-FFF2-40B4-BE49-F238E27FC236}">
                <a16:creationId xmlns:a16="http://schemas.microsoft.com/office/drawing/2014/main" id="{08D01428-B538-40AA-AF0C-EC651EC8B1DE}"/>
              </a:ext>
            </a:extLst>
          </p:cNvPr>
          <p:cNvSpPr/>
          <p:nvPr/>
        </p:nvSpPr>
        <p:spPr>
          <a:xfrm>
            <a:off x="8234352" y="6042868"/>
            <a:ext cx="3384400" cy="707846"/>
          </a:xfrm>
          <a:prstGeom prst="rect">
            <a:avLst/>
          </a:prstGeom>
          <a:noFill/>
          <a:ln>
            <a:noFill/>
          </a:ln>
        </p:spPr>
        <p:txBody>
          <a:bodyPr spcFirstLastPara="1" wrap="square" lIns="91425" tIns="45700" rIns="91425" bIns="45700" anchor="t" anchorCtr="0">
            <a:spAutoFit/>
          </a:bodyPr>
          <a:lstStyle/>
          <a:p>
            <a:r>
              <a:rPr lang="en-GB" sz="1000" dirty="0">
                <a:solidFill>
                  <a:schemeClr val="tx1">
                    <a:lumMod val="50000"/>
                    <a:lumOff val="50000"/>
                  </a:schemeClr>
                </a:solidFill>
                <a:latin typeface="Gill Sans MT" panose="020B0502020104020203" pitchFamily="34" charset="0"/>
                <a:ea typeface="Open Sans" panose="020B0606030504020204" pitchFamily="34" charset="0"/>
                <a:cs typeface="Open Sans" panose="020B0606030504020204" pitchFamily="34" charset="0"/>
                <a:sym typeface="Arial"/>
              </a:rPr>
              <a:t>Deforestation for future agriculture plantation-</a:t>
            </a:r>
            <a:r>
              <a:rPr lang="en-GB" sz="1000" dirty="0" err="1">
                <a:solidFill>
                  <a:schemeClr val="tx1">
                    <a:lumMod val="50000"/>
                    <a:lumOff val="50000"/>
                  </a:schemeClr>
                </a:solidFill>
                <a:latin typeface="Gill Sans MT" panose="020B0502020104020203" pitchFamily="34" charset="0"/>
                <a:ea typeface="Open Sans" panose="020B0606030504020204" pitchFamily="34" charset="0"/>
                <a:cs typeface="Open Sans" panose="020B0606030504020204" pitchFamily="34" charset="0"/>
                <a:sym typeface="Arial"/>
              </a:rPr>
              <a:t>Tahuamanu</a:t>
            </a:r>
            <a:r>
              <a:rPr lang="en-GB" sz="1000" dirty="0">
                <a:solidFill>
                  <a:schemeClr val="tx1">
                    <a:lumMod val="50000"/>
                    <a:lumOff val="50000"/>
                  </a:schemeClr>
                </a:solidFill>
                <a:latin typeface="Gill Sans MT" panose="020B0502020104020203" pitchFamily="34" charset="0"/>
                <a:ea typeface="Open Sans" panose="020B0606030504020204" pitchFamily="34" charset="0"/>
                <a:cs typeface="Open Sans" panose="020B0606030504020204" pitchFamily="34" charset="0"/>
                <a:sym typeface="Arial"/>
              </a:rPr>
              <a:t> Province, heading to Centro </a:t>
            </a:r>
            <a:r>
              <a:rPr lang="en-GB" sz="1000" dirty="0" err="1">
                <a:solidFill>
                  <a:schemeClr val="tx1">
                    <a:lumMod val="50000"/>
                    <a:lumOff val="50000"/>
                  </a:schemeClr>
                </a:solidFill>
                <a:latin typeface="Gill Sans MT" panose="020B0502020104020203" pitchFamily="34" charset="0"/>
                <a:ea typeface="Open Sans" panose="020B0606030504020204" pitchFamily="34" charset="0"/>
                <a:cs typeface="Open Sans" panose="020B0606030504020204" pitchFamily="34" charset="0"/>
                <a:sym typeface="Arial"/>
              </a:rPr>
              <a:t>Poblado</a:t>
            </a:r>
            <a:r>
              <a:rPr lang="en-GB" sz="1000" dirty="0">
                <a:solidFill>
                  <a:schemeClr val="tx1">
                    <a:lumMod val="50000"/>
                    <a:lumOff val="50000"/>
                  </a:schemeClr>
                </a:solidFill>
                <a:latin typeface="Gill Sans MT" panose="020B0502020104020203" pitchFamily="34" charset="0"/>
                <a:ea typeface="Open Sans" panose="020B0606030504020204" pitchFamily="34" charset="0"/>
                <a:cs typeface="Open Sans" panose="020B0606030504020204" pitchFamily="34" charset="0"/>
                <a:sym typeface="Arial"/>
              </a:rPr>
              <a:t> de </a:t>
            </a:r>
            <a:r>
              <a:rPr lang="en-GB" sz="1000" dirty="0" err="1">
                <a:solidFill>
                  <a:schemeClr val="tx1">
                    <a:lumMod val="50000"/>
                    <a:lumOff val="50000"/>
                  </a:schemeClr>
                </a:solidFill>
                <a:latin typeface="Gill Sans MT" panose="020B0502020104020203" pitchFamily="34" charset="0"/>
                <a:ea typeface="Open Sans" panose="020B0606030504020204" pitchFamily="34" charset="0"/>
                <a:cs typeface="Open Sans" panose="020B0606030504020204" pitchFamily="34" charset="0"/>
                <a:sym typeface="Arial"/>
              </a:rPr>
              <a:t>Alerta</a:t>
            </a:r>
            <a:r>
              <a:rPr lang="en-GB" sz="1000" dirty="0">
                <a:solidFill>
                  <a:schemeClr val="tx1">
                    <a:lumMod val="50000"/>
                    <a:lumOff val="50000"/>
                  </a:schemeClr>
                </a:solidFill>
                <a:latin typeface="Gill Sans MT" panose="020B0502020104020203" pitchFamily="34" charset="0"/>
                <a:ea typeface="Open Sans" panose="020B0606030504020204" pitchFamily="34" charset="0"/>
                <a:cs typeface="Open Sans" panose="020B0606030504020204" pitchFamily="34" charset="0"/>
                <a:sym typeface="Arial"/>
              </a:rPr>
              <a:t> - Madre de Dios Region, Peru by © Nicolas Villaume / WWF-US licensed under CC BY</a:t>
            </a:r>
            <a:endParaRPr sz="1000" dirty="0">
              <a:solidFill>
                <a:schemeClr val="tx1">
                  <a:lumMod val="50000"/>
                  <a:lumOff val="50000"/>
                </a:schemeClr>
              </a:solidFill>
              <a:latin typeface="Gill Sans MT" panose="020B0502020104020203" pitchFamily="34" charset="0"/>
              <a:ea typeface="Open Sans" panose="020B0606030504020204" pitchFamily="34" charset="0"/>
              <a:cs typeface="Open Sans" panose="020B0606030504020204" pitchFamily="34" charset="0"/>
            </a:endParaRPr>
          </a:p>
        </p:txBody>
      </p:sp>
      <p:pic>
        <p:nvPicPr>
          <p:cNvPr id="49" name="Picture 48" descr="page3image48351056">
            <a:extLst>
              <a:ext uri="{FF2B5EF4-FFF2-40B4-BE49-F238E27FC236}">
                <a16:creationId xmlns:a16="http://schemas.microsoft.com/office/drawing/2014/main" id="{B7F484E3-0316-485C-B9A5-A2FE8ECA293B}"/>
              </a:ext>
            </a:extLst>
          </p:cNvPr>
          <p:cNvPicPr/>
          <p:nvPr/>
        </p:nvPicPr>
        <p:blipFill>
          <a:blip r:embed="rId5"/>
          <a:srcRect/>
          <a:stretch>
            <a:fillRect/>
          </a:stretch>
        </p:blipFill>
        <p:spPr>
          <a:xfrm>
            <a:off x="9042597" y="172491"/>
            <a:ext cx="2976880" cy="955675"/>
          </a:xfrm>
          <a:prstGeom prst="rect">
            <a:avLst/>
          </a:prstGeom>
          <a:ln/>
        </p:spPr>
      </p:pic>
    </p:spTree>
    <p:extLst>
      <p:ext uri="{BB962C8B-B14F-4D97-AF65-F5344CB8AC3E}">
        <p14:creationId xmlns:p14="http://schemas.microsoft.com/office/powerpoint/2010/main" val="16708249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4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ppt_x"/>
                                          </p:val>
                                        </p:tav>
                                        <p:tav tm="100000">
                                          <p:val>
                                            <p:strVal val="#ppt_x"/>
                                          </p:val>
                                        </p:tav>
                                      </p:tavLst>
                                    </p:anim>
                                    <p:anim calcmode="lin" valueType="num">
                                      <p:cBhvr additive="base">
                                        <p:cTn id="1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1000"/>
                                        <p:tgtEl>
                                          <p:spTgt spid="13"/>
                                        </p:tgtEl>
                                      </p:cBhvr>
                                    </p:animEffect>
                                    <p:anim calcmode="lin" valueType="num">
                                      <p:cBhvr>
                                        <p:cTn id="24" dur="1000" fill="hold"/>
                                        <p:tgtEl>
                                          <p:spTgt spid="13"/>
                                        </p:tgtEl>
                                        <p:attrNameLst>
                                          <p:attrName>ppt_x</p:attrName>
                                        </p:attrNameLst>
                                      </p:cBhvr>
                                      <p:tavLst>
                                        <p:tav tm="0">
                                          <p:val>
                                            <p:strVal val="#ppt_x"/>
                                          </p:val>
                                        </p:tav>
                                        <p:tav tm="100000">
                                          <p:val>
                                            <p:strVal val="#ppt_x"/>
                                          </p:val>
                                        </p:tav>
                                      </p:tavLst>
                                    </p:anim>
                                    <p:anim calcmode="lin" valueType="num">
                                      <p:cBhvr>
                                        <p:cTn id="25"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23"/>
                                        </p:tgtEl>
                                        <p:attrNameLst>
                                          <p:attrName>style.visibility</p:attrName>
                                        </p:attrNameLst>
                                      </p:cBhvr>
                                      <p:to>
                                        <p:strVal val="visible"/>
                                      </p:to>
                                    </p:set>
                                    <p:anim calcmode="lin" valueType="num">
                                      <p:cBhvr additive="base">
                                        <p:cTn id="30" dur="500" fill="hold"/>
                                        <p:tgtEl>
                                          <p:spTgt spid="23"/>
                                        </p:tgtEl>
                                        <p:attrNameLst>
                                          <p:attrName>ppt_x</p:attrName>
                                        </p:attrNameLst>
                                      </p:cBhvr>
                                      <p:tavLst>
                                        <p:tav tm="0">
                                          <p:val>
                                            <p:strVal val="#ppt_x"/>
                                          </p:val>
                                        </p:tav>
                                        <p:tav tm="100000">
                                          <p:val>
                                            <p:strVal val="#ppt_x"/>
                                          </p:val>
                                        </p:tav>
                                      </p:tavLst>
                                    </p:anim>
                                    <p:anim calcmode="lin" valueType="num">
                                      <p:cBhvr additive="base">
                                        <p:cTn id="31"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33"/>
                                        </p:tgtEl>
                                        <p:attrNameLst>
                                          <p:attrName>style.visibility</p:attrName>
                                        </p:attrNameLst>
                                      </p:cBhvr>
                                      <p:to>
                                        <p:strVal val="visible"/>
                                      </p:to>
                                    </p:set>
                                    <p:anim calcmode="lin" valueType="num">
                                      <p:cBhvr additive="base">
                                        <p:cTn id="36" dur="500" fill="hold"/>
                                        <p:tgtEl>
                                          <p:spTgt spid="33"/>
                                        </p:tgtEl>
                                        <p:attrNameLst>
                                          <p:attrName>ppt_x</p:attrName>
                                        </p:attrNameLst>
                                      </p:cBhvr>
                                      <p:tavLst>
                                        <p:tav tm="0">
                                          <p:val>
                                            <p:strVal val="#ppt_x"/>
                                          </p:val>
                                        </p:tav>
                                        <p:tav tm="100000">
                                          <p:val>
                                            <p:strVal val="#ppt_x"/>
                                          </p:val>
                                        </p:tav>
                                      </p:tavLst>
                                    </p:anim>
                                    <p:anim calcmode="lin" valueType="num">
                                      <p:cBhvr additive="base">
                                        <p:cTn id="37"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17">
            <a:extLst>
              <a:ext uri="{FF2B5EF4-FFF2-40B4-BE49-F238E27FC236}">
                <a16:creationId xmlns:a16="http://schemas.microsoft.com/office/drawing/2014/main" id="{C9E97140-46FB-63DA-651D-BBD887A69F7C}"/>
              </a:ext>
            </a:extLst>
          </p:cNvPr>
          <p:cNvSpPr txBox="1"/>
          <p:nvPr/>
        </p:nvSpPr>
        <p:spPr>
          <a:xfrm>
            <a:off x="6222321" y="6364489"/>
            <a:ext cx="4308716" cy="321020"/>
          </a:xfrm>
          <a:prstGeom prst="rect">
            <a:avLst/>
          </a:prstGeom>
          <a:solidFill>
            <a:sysClr val="window" lastClr="FFFFFF"/>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lvl="0" indent="0" algn="just" defTabSz="914400" eaLnBrk="1" fontAlgn="auto" latinLnBrk="0" hangingPunct="1">
              <a:lnSpc>
                <a:spcPct val="107000"/>
              </a:lnSpc>
              <a:spcBef>
                <a:spcPts val="0"/>
              </a:spcBef>
              <a:spcAft>
                <a:spcPts val="800"/>
              </a:spcAft>
              <a:buClrTx/>
              <a:buSzTx/>
              <a:buFontTx/>
              <a:buNone/>
              <a:tabLst/>
              <a:defRPr/>
            </a:pPr>
            <a:r>
              <a:rPr kumimoji="0" lang="en-US" sz="2000" b="0" i="1" u="none" strike="noStrike" kern="100" cap="none" spc="0" normalizeH="0" baseline="0" noProof="0" dirty="0">
                <a:ln>
                  <a:noFill/>
                </a:ln>
                <a:solidFill>
                  <a:srgbClr val="FFC000"/>
                </a:solidFill>
                <a:effectLst/>
                <a:uLnTx/>
                <a:uFillTx/>
                <a:latin typeface="Gill Sans MT" panose="020B0502020104020203" pitchFamily="34" charset="0"/>
                <a:ea typeface="Calibri" panose="020F0502020204030204" pitchFamily="34" charset="0"/>
                <a:cs typeface="Times New Roman" panose="02020603050405020304" pitchFamily="18" charset="0"/>
              </a:rPr>
              <a:t>Video</a:t>
            </a:r>
            <a:r>
              <a:rPr kumimoji="0" lang="en-US" sz="1600" b="0" i="1" u="none" strike="noStrike" kern="100" cap="none" spc="0" normalizeH="0" baseline="0" noProof="0" dirty="0">
                <a:ln>
                  <a:noFill/>
                </a:ln>
                <a:solidFill>
                  <a:srgbClr val="FFC000"/>
                </a:solidFill>
                <a:effectLst/>
                <a:uLnTx/>
                <a:uFillTx/>
                <a:latin typeface="Gill Sans MT" panose="020B0502020104020203" pitchFamily="34" charset="0"/>
                <a:ea typeface="Calibri" panose="020F0502020204030204" pitchFamily="34" charset="0"/>
                <a:cs typeface="Times New Roman" panose="02020603050405020304" pitchFamily="18" charset="0"/>
              </a:rPr>
              <a:t> </a:t>
            </a:r>
            <a:r>
              <a:rPr kumimoji="0" lang="en-US" sz="2000" b="0" i="1" u="none" strike="noStrike" kern="100" cap="none" spc="0" normalizeH="0" baseline="0" noProof="0" dirty="0">
                <a:ln>
                  <a:noFill/>
                </a:ln>
                <a:solidFill>
                  <a:srgbClr val="FFC000"/>
                </a:solidFill>
                <a:effectLst/>
                <a:uLnTx/>
                <a:uFillTx/>
                <a:latin typeface="Gill Sans MT" panose="020B0502020104020203" pitchFamily="34" charset="0"/>
                <a:ea typeface="Calibri" panose="020F0502020204030204" pitchFamily="34" charset="0"/>
                <a:cs typeface="Times New Roman" panose="02020603050405020304" pitchFamily="18" charset="0"/>
              </a:rPr>
              <a:t>on</a:t>
            </a:r>
            <a:r>
              <a:rPr kumimoji="0" lang="en-US" sz="1600" b="0" i="1" u="none" strike="noStrike" kern="100" cap="none" spc="0" normalizeH="0" baseline="0" noProof="0" dirty="0">
                <a:ln>
                  <a:noFill/>
                </a:ln>
                <a:solidFill>
                  <a:srgbClr val="FFC000"/>
                </a:solidFill>
                <a:effectLst/>
                <a:uLnTx/>
                <a:uFillTx/>
                <a:latin typeface="Gill Sans MT" panose="020B0502020104020203" pitchFamily="34" charset="0"/>
                <a:ea typeface="Calibri" panose="020F0502020204030204" pitchFamily="34" charset="0"/>
                <a:cs typeface="Times New Roman" panose="02020603050405020304" pitchFamily="18" charset="0"/>
              </a:rPr>
              <a:t> </a:t>
            </a:r>
            <a:r>
              <a:rPr kumimoji="0" lang="en-US" sz="2000" b="0" i="1" u="none" strike="noStrike" kern="100" cap="none" spc="0" normalizeH="0" baseline="0" noProof="0" dirty="0">
                <a:ln>
                  <a:noFill/>
                </a:ln>
                <a:solidFill>
                  <a:srgbClr val="FFC000"/>
                </a:solidFill>
                <a:effectLst/>
                <a:uLnTx/>
                <a:uFillTx/>
                <a:latin typeface="Gill Sans MT" panose="020B0502020104020203" pitchFamily="34" charset="0"/>
                <a:ea typeface="Calibri" panose="020F0502020204030204" pitchFamily="34" charset="0"/>
                <a:cs typeface="Times New Roman" panose="02020603050405020304" pitchFamily="18" charset="0"/>
              </a:rPr>
              <a:t>What</a:t>
            </a:r>
            <a:r>
              <a:rPr kumimoji="0" lang="en-US" sz="1600" b="0" i="1" u="none" strike="noStrike" kern="100" cap="none" spc="0" normalizeH="0" baseline="0" noProof="0" dirty="0">
                <a:ln>
                  <a:noFill/>
                </a:ln>
                <a:solidFill>
                  <a:srgbClr val="FFC000"/>
                </a:solidFill>
                <a:effectLst/>
                <a:uLnTx/>
                <a:uFillTx/>
                <a:latin typeface="Gill Sans MT" panose="020B0502020104020203" pitchFamily="34" charset="0"/>
                <a:ea typeface="Calibri" panose="020F0502020204030204" pitchFamily="34" charset="0"/>
                <a:cs typeface="Times New Roman" panose="02020603050405020304" pitchFamily="18" charset="0"/>
              </a:rPr>
              <a:t> </a:t>
            </a:r>
            <a:r>
              <a:rPr kumimoji="0" lang="en-US" sz="2000" b="0" i="1" u="none" strike="noStrike" kern="100" cap="none" spc="0" normalizeH="0" baseline="0" noProof="0" dirty="0">
                <a:ln>
                  <a:noFill/>
                </a:ln>
                <a:solidFill>
                  <a:srgbClr val="FFC000"/>
                </a:solidFill>
                <a:effectLst/>
                <a:uLnTx/>
                <a:uFillTx/>
                <a:latin typeface="Gill Sans MT" panose="020B0502020104020203" pitchFamily="34" charset="0"/>
                <a:ea typeface="Calibri" panose="020F0502020204030204" pitchFamily="34" charset="0"/>
                <a:cs typeface="Times New Roman" panose="02020603050405020304" pitchFamily="18" charset="0"/>
              </a:rPr>
              <a:t>is</a:t>
            </a:r>
            <a:r>
              <a:rPr kumimoji="0" lang="en-US" sz="1600" b="0" i="1" u="none" strike="noStrike" kern="100" cap="none" spc="0" normalizeH="0" baseline="0" noProof="0" dirty="0">
                <a:ln>
                  <a:noFill/>
                </a:ln>
                <a:solidFill>
                  <a:srgbClr val="FFC000"/>
                </a:solidFill>
                <a:effectLst/>
                <a:uLnTx/>
                <a:uFillTx/>
                <a:latin typeface="Gill Sans MT" panose="020B0502020104020203" pitchFamily="34" charset="0"/>
                <a:ea typeface="Calibri" panose="020F0502020204030204" pitchFamily="34" charset="0"/>
                <a:cs typeface="Times New Roman" panose="02020603050405020304" pitchFamily="18" charset="0"/>
              </a:rPr>
              <a:t> </a:t>
            </a:r>
            <a:r>
              <a:rPr kumimoji="0" lang="en-US" sz="2400" b="0" i="1" u="none" strike="noStrike" kern="100" cap="none" spc="0" normalizeH="0" baseline="0" noProof="0" dirty="0">
                <a:ln>
                  <a:noFill/>
                </a:ln>
                <a:solidFill>
                  <a:srgbClr val="FFC000"/>
                </a:solidFill>
                <a:effectLst/>
                <a:uLnTx/>
                <a:uFillTx/>
                <a:latin typeface="Gill Sans MT" panose="020B0502020104020203" pitchFamily="34" charset="0"/>
                <a:ea typeface="Calibri" panose="020F0502020204030204" pitchFamily="34" charset="0"/>
                <a:cs typeface="Times New Roman" panose="02020603050405020304" pitchFamily="18" charset="0"/>
              </a:rPr>
              <a:t>Climate</a:t>
            </a:r>
            <a:r>
              <a:rPr kumimoji="0" lang="en-US" sz="1600" b="0" i="1" u="none" strike="noStrike" kern="100" cap="none" spc="0" normalizeH="0" baseline="0" noProof="0" dirty="0">
                <a:ln>
                  <a:noFill/>
                </a:ln>
                <a:solidFill>
                  <a:srgbClr val="FFC000"/>
                </a:solidFill>
                <a:effectLst/>
                <a:uLnTx/>
                <a:uFillTx/>
                <a:latin typeface="Gill Sans MT" panose="020B0502020104020203" pitchFamily="34" charset="0"/>
                <a:ea typeface="Calibri" panose="020F0502020204030204" pitchFamily="34" charset="0"/>
                <a:cs typeface="Times New Roman" panose="02020603050405020304" pitchFamily="18" charset="0"/>
              </a:rPr>
              <a:t> </a:t>
            </a:r>
            <a:r>
              <a:rPr kumimoji="0" lang="en-US" sz="2000" b="0" i="1" u="none" strike="noStrike" kern="100" cap="none" spc="0" normalizeH="0" baseline="0" noProof="0" dirty="0">
                <a:ln>
                  <a:noFill/>
                </a:ln>
                <a:solidFill>
                  <a:srgbClr val="FFC000"/>
                </a:solidFill>
                <a:effectLst/>
                <a:uLnTx/>
                <a:uFillTx/>
                <a:latin typeface="Gill Sans MT" panose="020B0502020104020203" pitchFamily="34" charset="0"/>
                <a:ea typeface="Calibri" panose="020F0502020204030204" pitchFamily="34" charset="0"/>
                <a:cs typeface="Times New Roman" panose="02020603050405020304" pitchFamily="18" charset="0"/>
              </a:rPr>
              <a:t>change</a:t>
            </a:r>
            <a:endParaRPr kumimoji="0" lang="en-KE" sz="2000" b="0" i="0" u="none" strike="noStrike" kern="100" cap="none" spc="0" normalizeH="0" baseline="0" noProof="0" dirty="0">
              <a:ln>
                <a:noFill/>
              </a:ln>
              <a:solidFill>
                <a:sysClr val="windowText" lastClr="000000"/>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pic>
        <p:nvPicPr>
          <p:cNvPr id="3" name="Online Media 2" title="What is Climate Change? Explore the Causes of Climate Change">
            <a:hlinkClick r:id="" action="ppaction://media"/>
            <a:extLst>
              <a:ext uri="{FF2B5EF4-FFF2-40B4-BE49-F238E27FC236}">
                <a16:creationId xmlns:a16="http://schemas.microsoft.com/office/drawing/2014/main" id="{65E0033B-E8D4-04D5-90D8-63842FE2B6D4}"/>
              </a:ext>
            </a:extLst>
          </p:cNvPr>
          <p:cNvPicPr>
            <a:picLocks noRot="1" noChangeAspect="1"/>
          </p:cNvPicPr>
          <p:nvPr>
            <a:videoFile r:link="rId1"/>
            <p:custDataLst>
              <p:tags r:id="rId2"/>
            </p:custDataLst>
          </p:nvPr>
        </p:nvPicPr>
        <p:blipFill>
          <a:blip r:embed="rId4"/>
          <a:stretch>
            <a:fillRect/>
          </a:stretch>
        </p:blipFill>
        <p:spPr>
          <a:xfrm>
            <a:off x="278492" y="1008671"/>
            <a:ext cx="9227165" cy="5213349"/>
          </a:xfrm>
          <a:prstGeom prst="rect">
            <a:avLst/>
          </a:prstGeom>
        </p:spPr>
      </p:pic>
      <p:pic>
        <p:nvPicPr>
          <p:cNvPr id="4" name="Picture 3" descr="page3image48351056">
            <a:extLst>
              <a:ext uri="{FF2B5EF4-FFF2-40B4-BE49-F238E27FC236}">
                <a16:creationId xmlns:a16="http://schemas.microsoft.com/office/drawing/2014/main" id="{1D12FCCC-8B31-49DB-8B98-53B8AA625269}"/>
              </a:ext>
            </a:extLst>
          </p:cNvPr>
          <p:cNvPicPr/>
          <p:nvPr/>
        </p:nvPicPr>
        <p:blipFill>
          <a:blip r:embed="rId5"/>
          <a:srcRect/>
          <a:stretch>
            <a:fillRect/>
          </a:stretch>
        </p:blipFill>
        <p:spPr>
          <a:xfrm>
            <a:off x="9042597" y="172491"/>
            <a:ext cx="2976880" cy="955675"/>
          </a:xfrm>
          <a:prstGeom prst="rect">
            <a:avLst/>
          </a:prstGeom>
          <a:ln/>
        </p:spPr>
      </p:pic>
    </p:spTree>
    <p:extLst>
      <p:ext uri="{BB962C8B-B14F-4D97-AF65-F5344CB8AC3E}">
        <p14:creationId xmlns:p14="http://schemas.microsoft.com/office/powerpoint/2010/main" val="23724348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923B30-63B2-A8EC-15BA-49BE30145EB6}"/>
              </a:ext>
            </a:extLst>
          </p:cNvPr>
          <p:cNvSpPr>
            <a:spLocks noGrp="1"/>
          </p:cNvSpPr>
          <p:nvPr>
            <p:ph type="title"/>
          </p:nvPr>
        </p:nvSpPr>
        <p:spPr>
          <a:xfrm>
            <a:off x="2681053" y="2247979"/>
            <a:ext cx="8196743" cy="1325563"/>
          </a:xfrm>
        </p:spPr>
        <p:txBody>
          <a:bodyPr>
            <a:normAutofit/>
          </a:bodyPr>
          <a:lstStyle/>
          <a:p>
            <a:r>
              <a:rPr lang="en-US" sz="4800" b="1" dirty="0">
                <a:solidFill>
                  <a:schemeClr val="accent2"/>
                </a:solidFill>
                <a:latin typeface="Gill Sans MT" panose="020B0502020104020203" pitchFamily="34" charset="0"/>
              </a:rPr>
              <a:t>Role of Forests in REDD+</a:t>
            </a:r>
          </a:p>
        </p:txBody>
      </p:sp>
      <p:sp>
        <p:nvSpPr>
          <p:cNvPr id="5" name="Tree20" descr="{&quot;Key&quot;:&quot;POWER_USER_SHAPE_ICON&quot;,&quot;Value&quot;:&quot;POWER_USER_SHAPE_ICON_STYLE_1&quot;}">
            <a:extLst>
              <a:ext uri="{FF2B5EF4-FFF2-40B4-BE49-F238E27FC236}">
                <a16:creationId xmlns:a16="http://schemas.microsoft.com/office/drawing/2014/main" id="{913E7AD3-8BDB-4622-82C6-0EC1EB5C2DCF}"/>
              </a:ext>
            </a:extLst>
          </p:cNvPr>
          <p:cNvSpPr>
            <a:spLocks noChangeAspect="1"/>
          </p:cNvSpPr>
          <p:nvPr>
            <p:custDataLst>
              <p:tags r:id="rId1"/>
            </p:custDataLst>
          </p:nvPr>
        </p:nvSpPr>
        <p:spPr bwMode="auto">
          <a:xfrm>
            <a:off x="1585520" y="2462649"/>
            <a:ext cx="748915" cy="762000"/>
          </a:xfrm>
          <a:custGeom>
            <a:avLst/>
            <a:gdLst>
              <a:gd name="T0" fmla="*/ 13854 w 15099"/>
              <a:gd name="T1" fmla="*/ 5997 h 15342"/>
              <a:gd name="T2" fmla="*/ 12563 w 15099"/>
              <a:gd name="T3" fmla="*/ 6522 h 15342"/>
              <a:gd name="T4" fmla="*/ 10410 w 15099"/>
              <a:gd name="T5" fmla="*/ 6708 h 15342"/>
              <a:gd name="T6" fmla="*/ 10000 w 15099"/>
              <a:gd name="T7" fmla="*/ 6900 h 15342"/>
              <a:gd name="T8" fmla="*/ 9068 w 15099"/>
              <a:gd name="T9" fmla="*/ 6187 h 15342"/>
              <a:gd name="T10" fmla="*/ 13001 w 15099"/>
              <a:gd name="T11" fmla="*/ 3737 h 15342"/>
              <a:gd name="T12" fmla="*/ 13159 w 15099"/>
              <a:gd name="T13" fmla="*/ 2814 h 15342"/>
              <a:gd name="T14" fmla="*/ 13538 w 15099"/>
              <a:gd name="T15" fmla="*/ 999 h 15342"/>
              <a:gd name="T16" fmla="*/ 11285 w 15099"/>
              <a:gd name="T17" fmla="*/ 4296 h 15342"/>
              <a:gd name="T18" fmla="*/ 10372 w 15099"/>
              <a:gd name="T19" fmla="*/ 3830 h 15342"/>
              <a:gd name="T20" fmla="*/ 9293 w 15099"/>
              <a:gd name="T21" fmla="*/ 5011 h 15342"/>
              <a:gd name="T22" fmla="*/ 9023 w 15099"/>
              <a:gd name="T23" fmla="*/ 2930 h 15342"/>
              <a:gd name="T24" fmla="*/ 8197 w 15099"/>
              <a:gd name="T25" fmla="*/ 5385 h 15342"/>
              <a:gd name="T26" fmla="*/ 7863 w 15099"/>
              <a:gd name="T27" fmla="*/ 1958 h 15342"/>
              <a:gd name="T28" fmla="*/ 7520 w 15099"/>
              <a:gd name="T29" fmla="*/ 1292 h 15342"/>
              <a:gd name="T30" fmla="*/ 7766 w 15099"/>
              <a:gd name="T31" fmla="*/ 886 h 15342"/>
              <a:gd name="T32" fmla="*/ 6997 w 15099"/>
              <a:gd name="T33" fmla="*/ 1526 h 15342"/>
              <a:gd name="T34" fmla="*/ 7187 w 15099"/>
              <a:gd name="T35" fmla="*/ 3477 h 15342"/>
              <a:gd name="T36" fmla="*/ 7511 w 15099"/>
              <a:gd name="T37" fmla="*/ 4740 h 15342"/>
              <a:gd name="T38" fmla="*/ 5996 w 15099"/>
              <a:gd name="T39" fmla="*/ 3398 h 15342"/>
              <a:gd name="T40" fmla="*/ 5413 w 15099"/>
              <a:gd name="T41" fmla="*/ 3023 h 15342"/>
              <a:gd name="T42" fmla="*/ 5359 w 15099"/>
              <a:gd name="T43" fmla="*/ 2580 h 15342"/>
              <a:gd name="T44" fmla="*/ 4077 w 15099"/>
              <a:gd name="T45" fmla="*/ 504 h 15342"/>
              <a:gd name="T46" fmla="*/ 4886 w 15099"/>
              <a:gd name="T47" fmla="*/ 2059 h 15342"/>
              <a:gd name="T48" fmla="*/ 5180 w 15099"/>
              <a:gd name="T49" fmla="*/ 3493 h 15342"/>
              <a:gd name="T50" fmla="*/ 5529 w 15099"/>
              <a:gd name="T51" fmla="*/ 4436 h 15342"/>
              <a:gd name="T52" fmla="*/ 5838 w 15099"/>
              <a:gd name="T53" fmla="*/ 4797 h 15342"/>
              <a:gd name="T54" fmla="*/ 6609 w 15099"/>
              <a:gd name="T55" fmla="*/ 5764 h 15342"/>
              <a:gd name="T56" fmla="*/ 5742 w 15099"/>
              <a:gd name="T57" fmla="*/ 5474 h 15342"/>
              <a:gd name="T58" fmla="*/ 4127 w 15099"/>
              <a:gd name="T59" fmla="*/ 5010 h 15342"/>
              <a:gd name="T60" fmla="*/ 6355 w 15099"/>
              <a:gd name="T61" fmla="*/ 6140 h 15342"/>
              <a:gd name="T62" fmla="*/ 6403 w 15099"/>
              <a:gd name="T63" fmla="*/ 6283 h 15342"/>
              <a:gd name="T64" fmla="*/ 8044 w 15099"/>
              <a:gd name="T65" fmla="*/ 6596 h 15342"/>
              <a:gd name="T66" fmla="*/ 7432 w 15099"/>
              <a:gd name="T67" fmla="*/ 6926 h 15342"/>
              <a:gd name="T68" fmla="*/ 6538 w 15099"/>
              <a:gd name="T69" fmla="*/ 7617 h 15342"/>
              <a:gd name="T70" fmla="*/ 7572 w 15099"/>
              <a:gd name="T71" fmla="*/ 8990 h 15342"/>
              <a:gd name="T72" fmla="*/ 6304 w 15099"/>
              <a:gd name="T73" fmla="*/ 8613 h 15342"/>
              <a:gd name="T74" fmla="*/ 4027 w 15099"/>
              <a:gd name="T75" fmla="*/ 7335 h 15342"/>
              <a:gd name="T76" fmla="*/ 3184 w 15099"/>
              <a:gd name="T77" fmla="*/ 5381 h 15342"/>
              <a:gd name="T78" fmla="*/ 2629 w 15099"/>
              <a:gd name="T79" fmla="*/ 5197 h 15342"/>
              <a:gd name="T80" fmla="*/ 2440 w 15099"/>
              <a:gd name="T81" fmla="*/ 5065 h 15342"/>
              <a:gd name="T82" fmla="*/ 2042 w 15099"/>
              <a:gd name="T83" fmla="*/ 4983 h 15342"/>
              <a:gd name="T84" fmla="*/ 3682 w 15099"/>
              <a:gd name="T85" fmla="*/ 7332 h 15342"/>
              <a:gd name="T86" fmla="*/ 4733 w 15099"/>
              <a:gd name="T87" fmla="*/ 8484 h 15342"/>
              <a:gd name="T88" fmla="*/ 6835 w 15099"/>
              <a:gd name="T89" fmla="*/ 9305 h 15342"/>
              <a:gd name="T90" fmla="*/ 7243 w 15099"/>
              <a:gd name="T91" fmla="*/ 9452 h 15342"/>
              <a:gd name="T92" fmla="*/ 6797 w 15099"/>
              <a:gd name="T93" fmla="*/ 15342 h 15342"/>
              <a:gd name="T94" fmla="*/ 9612 w 15099"/>
              <a:gd name="T95" fmla="*/ 10134 h 15342"/>
              <a:gd name="T96" fmla="*/ 10767 w 15099"/>
              <a:gd name="T97" fmla="*/ 10118 h 15342"/>
              <a:gd name="T98" fmla="*/ 11674 w 15099"/>
              <a:gd name="T99" fmla="*/ 9146 h 15342"/>
              <a:gd name="T100" fmla="*/ 10926 w 15099"/>
              <a:gd name="T101" fmla="*/ 9334 h 15342"/>
              <a:gd name="T102" fmla="*/ 9922 w 15099"/>
              <a:gd name="T103" fmla="*/ 9139 h 15342"/>
              <a:gd name="T104" fmla="*/ 9629 w 15099"/>
              <a:gd name="T105" fmla="*/ 7743 h 15342"/>
              <a:gd name="T106" fmla="*/ 10018 w 15099"/>
              <a:gd name="T107" fmla="*/ 7464 h 15342"/>
              <a:gd name="T108" fmla="*/ 13024 w 15099"/>
              <a:gd name="T109" fmla="*/ 7506 h 15342"/>
              <a:gd name="T110" fmla="*/ 13408 w 15099"/>
              <a:gd name="T111" fmla="*/ 6449 h 15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5099" h="15342">
                <a:moveTo>
                  <a:pt x="14123" y="6287"/>
                </a:moveTo>
                <a:cubicBezTo>
                  <a:pt x="13980" y="6264"/>
                  <a:pt x="13853" y="6288"/>
                  <a:pt x="13715" y="6322"/>
                </a:cubicBezTo>
                <a:cubicBezTo>
                  <a:pt x="13675" y="6332"/>
                  <a:pt x="13632" y="6342"/>
                  <a:pt x="13588" y="6347"/>
                </a:cubicBezTo>
                <a:cubicBezTo>
                  <a:pt x="14199" y="5983"/>
                  <a:pt x="14717" y="5473"/>
                  <a:pt x="15099" y="4869"/>
                </a:cubicBezTo>
                <a:cubicBezTo>
                  <a:pt x="14757" y="5321"/>
                  <a:pt x="14333" y="5705"/>
                  <a:pt x="13854" y="5997"/>
                </a:cubicBezTo>
                <a:cubicBezTo>
                  <a:pt x="13835" y="5806"/>
                  <a:pt x="13891" y="5617"/>
                  <a:pt x="13944" y="5434"/>
                </a:cubicBezTo>
                <a:cubicBezTo>
                  <a:pt x="13989" y="5278"/>
                  <a:pt x="14034" y="5122"/>
                  <a:pt x="14079" y="4966"/>
                </a:cubicBezTo>
                <a:cubicBezTo>
                  <a:pt x="14014" y="5126"/>
                  <a:pt x="13949" y="5286"/>
                  <a:pt x="13883" y="5446"/>
                </a:cubicBezTo>
                <a:cubicBezTo>
                  <a:pt x="13803" y="5643"/>
                  <a:pt x="13727" y="5848"/>
                  <a:pt x="13742" y="6064"/>
                </a:cubicBezTo>
                <a:cubicBezTo>
                  <a:pt x="13376" y="6272"/>
                  <a:pt x="12979" y="6428"/>
                  <a:pt x="12563" y="6522"/>
                </a:cubicBezTo>
                <a:cubicBezTo>
                  <a:pt x="12841" y="6122"/>
                  <a:pt x="13191" y="5786"/>
                  <a:pt x="13607" y="5518"/>
                </a:cubicBezTo>
                <a:cubicBezTo>
                  <a:pt x="13040" y="5761"/>
                  <a:pt x="12556" y="6123"/>
                  <a:pt x="12160" y="6593"/>
                </a:cubicBezTo>
                <a:cubicBezTo>
                  <a:pt x="12003" y="6613"/>
                  <a:pt x="11845" y="6624"/>
                  <a:pt x="11686" y="6625"/>
                </a:cubicBezTo>
                <a:cubicBezTo>
                  <a:pt x="11450" y="6628"/>
                  <a:pt x="11215" y="6599"/>
                  <a:pt x="10979" y="6604"/>
                </a:cubicBezTo>
                <a:cubicBezTo>
                  <a:pt x="10783" y="6607"/>
                  <a:pt x="10593" y="6641"/>
                  <a:pt x="10410" y="6708"/>
                </a:cubicBezTo>
                <a:cubicBezTo>
                  <a:pt x="10352" y="6729"/>
                  <a:pt x="10296" y="6752"/>
                  <a:pt x="10241" y="6777"/>
                </a:cubicBezTo>
                <a:cubicBezTo>
                  <a:pt x="10170" y="6634"/>
                  <a:pt x="10186" y="6451"/>
                  <a:pt x="10248" y="6306"/>
                </a:cubicBezTo>
                <a:cubicBezTo>
                  <a:pt x="10328" y="6118"/>
                  <a:pt x="10474" y="5968"/>
                  <a:pt x="10627" y="5837"/>
                </a:cubicBezTo>
                <a:cubicBezTo>
                  <a:pt x="10409" y="5951"/>
                  <a:pt x="10195" y="6100"/>
                  <a:pt x="10074" y="6319"/>
                </a:cubicBezTo>
                <a:cubicBezTo>
                  <a:pt x="9973" y="6499"/>
                  <a:pt x="9945" y="6708"/>
                  <a:pt x="10000" y="6900"/>
                </a:cubicBezTo>
                <a:cubicBezTo>
                  <a:pt x="9924" y="6942"/>
                  <a:pt x="9849" y="6987"/>
                  <a:pt x="9774" y="7031"/>
                </a:cubicBezTo>
                <a:cubicBezTo>
                  <a:pt x="9565" y="7154"/>
                  <a:pt x="9356" y="7277"/>
                  <a:pt x="9148" y="7401"/>
                </a:cubicBezTo>
                <a:cubicBezTo>
                  <a:pt x="9038" y="7465"/>
                  <a:pt x="8929" y="7530"/>
                  <a:pt x="8819" y="7594"/>
                </a:cubicBezTo>
                <a:cubicBezTo>
                  <a:pt x="8770" y="7306"/>
                  <a:pt x="8710" y="7020"/>
                  <a:pt x="8638" y="6736"/>
                </a:cubicBezTo>
                <a:cubicBezTo>
                  <a:pt x="8801" y="6571"/>
                  <a:pt x="8941" y="6385"/>
                  <a:pt x="9068" y="6187"/>
                </a:cubicBezTo>
                <a:cubicBezTo>
                  <a:pt x="9278" y="5863"/>
                  <a:pt x="9459" y="5513"/>
                  <a:pt x="9726" y="5229"/>
                </a:cubicBezTo>
                <a:cubicBezTo>
                  <a:pt x="9922" y="5020"/>
                  <a:pt x="10159" y="4882"/>
                  <a:pt x="10436" y="4815"/>
                </a:cubicBezTo>
                <a:cubicBezTo>
                  <a:pt x="10764" y="4735"/>
                  <a:pt x="11101" y="4705"/>
                  <a:pt x="11420" y="4587"/>
                </a:cubicBezTo>
                <a:cubicBezTo>
                  <a:pt x="11784" y="4452"/>
                  <a:pt x="12109" y="4235"/>
                  <a:pt x="12385" y="3966"/>
                </a:cubicBezTo>
                <a:cubicBezTo>
                  <a:pt x="12596" y="4000"/>
                  <a:pt x="12828" y="3829"/>
                  <a:pt x="13001" y="3737"/>
                </a:cubicBezTo>
                <a:cubicBezTo>
                  <a:pt x="13176" y="3644"/>
                  <a:pt x="13350" y="3552"/>
                  <a:pt x="13524" y="3459"/>
                </a:cubicBezTo>
                <a:cubicBezTo>
                  <a:pt x="13294" y="3555"/>
                  <a:pt x="13064" y="3651"/>
                  <a:pt x="12835" y="3746"/>
                </a:cubicBezTo>
                <a:cubicBezTo>
                  <a:pt x="12732" y="3789"/>
                  <a:pt x="12605" y="3860"/>
                  <a:pt x="12487" y="3862"/>
                </a:cubicBezTo>
                <a:cubicBezTo>
                  <a:pt x="12597" y="3744"/>
                  <a:pt x="12699" y="3618"/>
                  <a:pt x="12792" y="3486"/>
                </a:cubicBezTo>
                <a:cubicBezTo>
                  <a:pt x="12940" y="3274"/>
                  <a:pt x="13061" y="3049"/>
                  <a:pt x="13159" y="2814"/>
                </a:cubicBezTo>
                <a:cubicBezTo>
                  <a:pt x="13407" y="2782"/>
                  <a:pt x="13600" y="2609"/>
                  <a:pt x="13789" y="2451"/>
                </a:cubicBezTo>
                <a:cubicBezTo>
                  <a:pt x="13970" y="2300"/>
                  <a:pt x="14151" y="2149"/>
                  <a:pt x="14333" y="1997"/>
                </a:cubicBezTo>
                <a:cubicBezTo>
                  <a:pt x="14157" y="2121"/>
                  <a:pt x="13981" y="2245"/>
                  <a:pt x="13805" y="2368"/>
                </a:cubicBezTo>
                <a:cubicBezTo>
                  <a:pt x="13628" y="2492"/>
                  <a:pt x="13430" y="2662"/>
                  <a:pt x="13207" y="2693"/>
                </a:cubicBezTo>
                <a:cubicBezTo>
                  <a:pt x="13410" y="2154"/>
                  <a:pt x="13501" y="1572"/>
                  <a:pt x="13538" y="999"/>
                </a:cubicBezTo>
                <a:cubicBezTo>
                  <a:pt x="13431" y="1774"/>
                  <a:pt x="13202" y="2581"/>
                  <a:pt x="12751" y="3221"/>
                </a:cubicBezTo>
                <a:cubicBezTo>
                  <a:pt x="12494" y="2898"/>
                  <a:pt x="12737" y="2386"/>
                  <a:pt x="12681" y="2013"/>
                </a:cubicBezTo>
                <a:cubicBezTo>
                  <a:pt x="12705" y="2437"/>
                  <a:pt x="12395" y="2937"/>
                  <a:pt x="12679" y="3319"/>
                </a:cubicBezTo>
                <a:cubicBezTo>
                  <a:pt x="12445" y="3626"/>
                  <a:pt x="12156" y="3891"/>
                  <a:pt x="11799" y="4087"/>
                </a:cubicBezTo>
                <a:cubicBezTo>
                  <a:pt x="11635" y="4178"/>
                  <a:pt x="11463" y="4247"/>
                  <a:pt x="11285" y="4296"/>
                </a:cubicBezTo>
                <a:cubicBezTo>
                  <a:pt x="11442" y="3928"/>
                  <a:pt x="11417" y="3439"/>
                  <a:pt x="11785" y="3208"/>
                </a:cubicBezTo>
                <a:cubicBezTo>
                  <a:pt x="11378" y="3423"/>
                  <a:pt x="11406" y="3980"/>
                  <a:pt x="11177" y="4323"/>
                </a:cubicBezTo>
                <a:cubicBezTo>
                  <a:pt x="11109" y="4338"/>
                  <a:pt x="11041" y="4350"/>
                  <a:pt x="10972" y="4360"/>
                </a:cubicBezTo>
                <a:cubicBezTo>
                  <a:pt x="10728" y="4392"/>
                  <a:pt x="10480" y="4407"/>
                  <a:pt x="10241" y="4459"/>
                </a:cubicBezTo>
                <a:cubicBezTo>
                  <a:pt x="10212" y="4245"/>
                  <a:pt x="10259" y="4028"/>
                  <a:pt x="10372" y="3830"/>
                </a:cubicBezTo>
                <a:cubicBezTo>
                  <a:pt x="10521" y="3569"/>
                  <a:pt x="10737" y="3320"/>
                  <a:pt x="10732" y="3002"/>
                </a:cubicBezTo>
                <a:cubicBezTo>
                  <a:pt x="10682" y="3352"/>
                  <a:pt x="10372" y="3569"/>
                  <a:pt x="10182" y="3843"/>
                </a:cubicBezTo>
                <a:cubicBezTo>
                  <a:pt x="10040" y="4049"/>
                  <a:pt x="9974" y="4291"/>
                  <a:pt x="9982" y="4534"/>
                </a:cubicBezTo>
                <a:cubicBezTo>
                  <a:pt x="9939" y="4550"/>
                  <a:pt x="9896" y="4569"/>
                  <a:pt x="9853" y="4589"/>
                </a:cubicBezTo>
                <a:cubicBezTo>
                  <a:pt x="9639" y="4694"/>
                  <a:pt x="9456" y="4842"/>
                  <a:pt x="9293" y="5011"/>
                </a:cubicBezTo>
                <a:cubicBezTo>
                  <a:pt x="9127" y="4871"/>
                  <a:pt x="9085" y="4605"/>
                  <a:pt x="9084" y="4402"/>
                </a:cubicBezTo>
                <a:cubicBezTo>
                  <a:pt x="9083" y="4136"/>
                  <a:pt x="9151" y="3874"/>
                  <a:pt x="9187" y="3612"/>
                </a:cubicBezTo>
                <a:cubicBezTo>
                  <a:pt x="9228" y="3315"/>
                  <a:pt x="9226" y="3019"/>
                  <a:pt x="9125" y="2734"/>
                </a:cubicBezTo>
                <a:cubicBezTo>
                  <a:pt x="9048" y="2517"/>
                  <a:pt x="8923" y="2327"/>
                  <a:pt x="8764" y="2163"/>
                </a:cubicBezTo>
                <a:cubicBezTo>
                  <a:pt x="8917" y="2393"/>
                  <a:pt x="9012" y="2653"/>
                  <a:pt x="9023" y="2930"/>
                </a:cubicBezTo>
                <a:cubicBezTo>
                  <a:pt x="9037" y="3270"/>
                  <a:pt x="8905" y="3584"/>
                  <a:pt x="8793" y="3897"/>
                </a:cubicBezTo>
                <a:cubicBezTo>
                  <a:pt x="8609" y="4412"/>
                  <a:pt x="8520" y="5044"/>
                  <a:pt x="8914" y="5471"/>
                </a:cubicBezTo>
                <a:cubicBezTo>
                  <a:pt x="8892" y="5500"/>
                  <a:pt x="8871" y="5530"/>
                  <a:pt x="8849" y="5559"/>
                </a:cubicBezTo>
                <a:cubicBezTo>
                  <a:pt x="8721" y="5737"/>
                  <a:pt x="8594" y="5918"/>
                  <a:pt x="8450" y="6083"/>
                </a:cubicBezTo>
                <a:cubicBezTo>
                  <a:pt x="8373" y="5847"/>
                  <a:pt x="8289" y="5614"/>
                  <a:pt x="8197" y="5385"/>
                </a:cubicBezTo>
                <a:cubicBezTo>
                  <a:pt x="8034" y="4982"/>
                  <a:pt x="7850" y="4588"/>
                  <a:pt x="7695" y="4182"/>
                </a:cubicBezTo>
                <a:cubicBezTo>
                  <a:pt x="7841" y="3801"/>
                  <a:pt x="8014" y="3434"/>
                  <a:pt x="8215" y="3079"/>
                </a:cubicBezTo>
                <a:cubicBezTo>
                  <a:pt x="7987" y="3325"/>
                  <a:pt x="7775" y="3584"/>
                  <a:pt x="7579" y="3856"/>
                </a:cubicBezTo>
                <a:cubicBezTo>
                  <a:pt x="7475" y="3533"/>
                  <a:pt x="7405" y="3204"/>
                  <a:pt x="7379" y="2867"/>
                </a:cubicBezTo>
                <a:cubicBezTo>
                  <a:pt x="7540" y="2564"/>
                  <a:pt x="7702" y="2261"/>
                  <a:pt x="7863" y="1958"/>
                </a:cubicBezTo>
                <a:cubicBezTo>
                  <a:pt x="7698" y="2202"/>
                  <a:pt x="7534" y="2445"/>
                  <a:pt x="7369" y="2688"/>
                </a:cubicBezTo>
                <a:cubicBezTo>
                  <a:pt x="7367" y="2640"/>
                  <a:pt x="7366" y="2592"/>
                  <a:pt x="7367" y="2544"/>
                </a:cubicBezTo>
                <a:cubicBezTo>
                  <a:pt x="7369" y="2122"/>
                  <a:pt x="7430" y="1706"/>
                  <a:pt x="7520" y="1295"/>
                </a:cubicBezTo>
                <a:cubicBezTo>
                  <a:pt x="7520" y="1294"/>
                  <a:pt x="7520" y="1293"/>
                  <a:pt x="7520" y="1292"/>
                </a:cubicBezTo>
                <a:cubicBezTo>
                  <a:pt x="7520" y="1292"/>
                  <a:pt x="7520" y="1292"/>
                  <a:pt x="7520" y="1292"/>
                </a:cubicBezTo>
                <a:cubicBezTo>
                  <a:pt x="7520" y="1292"/>
                  <a:pt x="7522" y="1284"/>
                  <a:pt x="7520" y="1292"/>
                </a:cubicBezTo>
                <a:cubicBezTo>
                  <a:pt x="7524" y="1284"/>
                  <a:pt x="7534" y="1279"/>
                  <a:pt x="7534" y="1279"/>
                </a:cubicBezTo>
                <a:cubicBezTo>
                  <a:pt x="7628" y="1164"/>
                  <a:pt x="7722" y="1048"/>
                  <a:pt x="7817" y="933"/>
                </a:cubicBezTo>
                <a:cubicBezTo>
                  <a:pt x="7925" y="800"/>
                  <a:pt x="8064" y="607"/>
                  <a:pt x="8262" y="650"/>
                </a:cubicBezTo>
                <a:cubicBezTo>
                  <a:pt x="8064" y="581"/>
                  <a:pt x="7894" y="763"/>
                  <a:pt x="7766" y="886"/>
                </a:cubicBezTo>
                <a:cubicBezTo>
                  <a:pt x="7701" y="948"/>
                  <a:pt x="7636" y="1011"/>
                  <a:pt x="7571" y="1073"/>
                </a:cubicBezTo>
                <a:cubicBezTo>
                  <a:pt x="7659" y="712"/>
                  <a:pt x="7765" y="354"/>
                  <a:pt x="7870" y="0"/>
                </a:cubicBezTo>
                <a:cubicBezTo>
                  <a:pt x="7869" y="2"/>
                  <a:pt x="7869" y="4"/>
                  <a:pt x="7868" y="6"/>
                </a:cubicBezTo>
                <a:cubicBezTo>
                  <a:pt x="7637" y="605"/>
                  <a:pt x="7404" y="1213"/>
                  <a:pt x="7266" y="1842"/>
                </a:cubicBezTo>
                <a:cubicBezTo>
                  <a:pt x="7199" y="1721"/>
                  <a:pt x="7107" y="1617"/>
                  <a:pt x="6997" y="1526"/>
                </a:cubicBezTo>
                <a:cubicBezTo>
                  <a:pt x="6842" y="1400"/>
                  <a:pt x="6756" y="1210"/>
                  <a:pt x="6874" y="1025"/>
                </a:cubicBezTo>
                <a:cubicBezTo>
                  <a:pt x="6739" y="1195"/>
                  <a:pt x="6795" y="1407"/>
                  <a:pt x="6935" y="1552"/>
                </a:cubicBezTo>
                <a:cubicBezTo>
                  <a:pt x="7077" y="1697"/>
                  <a:pt x="7185" y="1851"/>
                  <a:pt x="7224" y="2053"/>
                </a:cubicBezTo>
                <a:cubicBezTo>
                  <a:pt x="7197" y="2206"/>
                  <a:pt x="7175" y="2360"/>
                  <a:pt x="7161" y="2515"/>
                </a:cubicBezTo>
                <a:cubicBezTo>
                  <a:pt x="7133" y="2839"/>
                  <a:pt x="7143" y="3159"/>
                  <a:pt x="7187" y="3477"/>
                </a:cubicBezTo>
                <a:cubicBezTo>
                  <a:pt x="7123" y="3414"/>
                  <a:pt x="7056" y="3355"/>
                  <a:pt x="6979" y="3306"/>
                </a:cubicBezTo>
                <a:cubicBezTo>
                  <a:pt x="6765" y="3170"/>
                  <a:pt x="6498" y="3177"/>
                  <a:pt x="6271" y="3072"/>
                </a:cubicBezTo>
                <a:cubicBezTo>
                  <a:pt x="6465" y="3216"/>
                  <a:pt x="6736" y="3258"/>
                  <a:pt x="6903" y="3439"/>
                </a:cubicBezTo>
                <a:cubicBezTo>
                  <a:pt x="7062" y="3603"/>
                  <a:pt x="7156" y="3819"/>
                  <a:pt x="7290" y="4003"/>
                </a:cubicBezTo>
                <a:cubicBezTo>
                  <a:pt x="7353" y="4252"/>
                  <a:pt x="7430" y="4496"/>
                  <a:pt x="7511" y="4740"/>
                </a:cubicBezTo>
                <a:cubicBezTo>
                  <a:pt x="7349" y="4780"/>
                  <a:pt x="7184" y="4797"/>
                  <a:pt x="7019" y="4788"/>
                </a:cubicBezTo>
                <a:cubicBezTo>
                  <a:pt x="7045" y="4706"/>
                  <a:pt x="7055" y="4619"/>
                  <a:pt x="7044" y="4529"/>
                </a:cubicBezTo>
                <a:cubicBezTo>
                  <a:pt x="7022" y="4330"/>
                  <a:pt x="6903" y="4181"/>
                  <a:pt x="6737" y="4077"/>
                </a:cubicBezTo>
                <a:cubicBezTo>
                  <a:pt x="6576" y="3975"/>
                  <a:pt x="6417" y="3885"/>
                  <a:pt x="6278" y="3752"/>
                </a:cubicBezTo>
                <a:cubicBezTo>
                  <a:pt x="6169" y="3647"/>
                  <a:pt x="6076" y="3527"/>
                  <a:pt x="5996" y="3398"/>
                </a:cubicBezTo>
                <a:cubicBezTo>
                  <a:pt x="6114" y="3686"/>
                  <a:pt x="6299" y="3934"/>
                  <a:pt x="6539" y="4132"/>
                </a:cubicBezTo>
                <a:cubicBezTo>
                  <a:pt x="6655" y="4228"/>
                  <a:pt x="6780" y="4325"/>
                  <a:pt x="6795" y="4487"/>
                </a:cubicBezTo>
                <a:cubicBezTo>
                  <a:pt x="6804" y="4579"/>
                  <a:pt x="6777" y="4675"/>
                  <a:pt x="6716" y="4745"/>
                </a:cubicBezTo>
                <a:cubicBezTo>
                  <a:pt x="6302" y="4643"/>
                  <a:pt x="5937" y="4361"/>
                  <a:pt x="5718" y="3997"/>
                </a:cubicBezTo>
                <a:cubicBezTo>
                  <a:pt x="5539" y="3701"/>
                  <a:pt x="5462" y="3363"/>
                  <a:pt x="5413" y="3023"/>
                </a:cubicBezTo>
                <a:cubicBezTo>
                  <a:pt x="5461" y="2882"/>
                  <a:pt x="5509" y="2742"/>
                  <a:pt x="5557" y="2602"/>
                </a:cubicBezTo>
                <a:cubicBezTo>
                  <a:pt x="5634" y="2379"/>
                  <a:pt x="5732" y="2142"/>
                  <a:pt x="5685" y="1903"/>
                </a:cubicBezTo>
                <a:cubicBezTo>
                  <a:pt x="5671" y="2138"/>
                  <a:pt x="5523" y="2334"/>
                  <a:pt x="5398" y="2524"/>
                </a:cubicBezTo>
                <a:cubicBezTo>
                  <a:pt x="5386" y="2543"/>
                  <a:pt x="5373" y="2563"/>
                  <a:pt x="5360" y="2583"/>
                </a:cubicBezTo>
                <a:cubicBezTo>
                  <a:pt x="5360" y="2582"/>
                  <a:pt x="5360" y="2581"/>
                  <a:pt x="5359" y="2580"/>
                </a:cubicBezTo>
                <a:cubicBezTo>
                  <a:pt x="5334" y="2359"/>
                  <a:pt x="5307" y="2133"/>
                  <a:pt x="5260" y="1913"/>
                </a:cubicBezTo>
                <a:cubicBezTo>
                  <a:pt x="5137" y="1538"/>
                  <a:pt x="5668" y="1258"/>
                  <a:pt x="5548" y="873"/>
                </a:cubicBezTo>
                <a:cubicBezTo>
                  <a:pt x="5608" y="1178"/>
                  <a:pt x="5313" y="1383"/>
                  <a:pt x="5191" y="1640"/>
                </a:cubicBezTo>
                <a:cubicBezTo>
                  <a:pt x="5149" y="1505"/>
                  <a:pt x="5097" y="1374"/>
                  <a:pt x="5030" y="1249"/>
                </a:cubicBezTo>
                <a:cubicBezTo>
                  <a:pt x="4833" y="880"/>
                  <a:pt x="4500" y="571"/>
                  <a:pt x="4077" y="504"/>
                </a:cubicBezTo>
                <a:cubicBezTo>
                  <a:pt x="4576" y="632"/>
                  <a:pt x="4910" y="1098"/>
                  <a:pt x="5021" y="1584"/>
                </a:cubicBezTo>
                <a:cubicBezTo>
                  <a:pt x="5074" y="1793"/>
                  <a:pt x="5098" y="2006"/>
                  <a:pt x="5109" y="2221"/>
                </a:cubicBezTo>
                <a:cubicBezTo>
                  <a:pt x="5048" y="2145"/>
                  <a:pt x="4986" y="2069"/>
                  <a:pt x="4925" y="1992"/>
                </a:cubicBezTo>
                <a:cubicBezTo>
                  <a:pt x="4796" y="1833"/>
                  <a:pt x="4661" y="1616"/>
                  <a:pt x="4447" y="1566"/>
                </a:cubicBezTo>
                <a:cubicBezTo>
                  <a:pt x="4659" y="1640"/>
                  <a:pt x="4773" y="1883"/>
                  <a:pt x="4886" y="2059"/>
                </a:cubicBezTo>
                <a:cubicBezTo>
                  <a:pt x="4963" y="2177"/>
                  <a:pt x="5040" y="2296"/>
                  <a:pt x="5117" y="2415"/>
                </a:cubicBezTo>
                <a:cubicBezTo>
                  <a:pt x="5122" y="2588"/>
                  <a:pt x="5123" y="2761"/>
                  <a:pt x="5129" y="2934"/>
                </a:cubicBezTo>
                <a:lnTo>
                  <a:pt x="5131" y="2970"/>
                </a:lnTo>
                <a:cubicBezTo>
                  <a:pt x="5132" y="2995"/>
                  <a:pt x="5133" y="3020"/>
                  <a:pt x="5134" y="3045"/>
                </a:cubicBezTo>
                <a:cubicBezTo>
                  <a:pt x="5142" y="3196"/>
                  <a:pt x="5156" y="3346"/>
                  <a:pt x="5180" y="3493"/>
                </a:cubicBezTo>
                <a:cubicBezTo>
                  <a:pt x="5113" y="3471"/>
                  <a:pt x="5045" y="3453"/>
                  <a:pt x="4977" y="3436"/>
                </a:cubicBezTo>
                <a:cubicBezTo>
                  <a:pt x="4765" y="3383"/>
                  <a:pt x="4517" y="3314"/>
                  <a:pt x="4426" y="3089"/>
                </a:cubicBezTo>
                <a:cubicBezTo>
                  <a:pt x="4458" y="3312"/>
                  <a:pt x="4656" y="3453"/>
                  <a:pt x="4839" y="3552"/>
                </a:cubicBezTo>
                <a:cubicBezTo>
                  <a:pt x="4977" y="3627"/>
                  <a:pt x="5149" y="3696"/>
                  <a:pt x="5251" y="3823"/>
                </a:cubicBezTo>
                <a:cubicBezTo>
                  <a:pt x="5312" y="4039"/>
                  <a:pt x="5400" y="4246"/>
                  <a:pt x="5529" y="4436"/>
                </a:cubicBezTo>
                <a:cubicBezTo>
                  <a:pt x="5560" y="4483"/>
                  <a:pt x="5593" y="4528"/>
                  <a:pt x="5628" y="4571"/>
                </a:cubicBezTo>
                <a:cubicBezTo>
                  <a:pt x="5557" y="4563"/>
                  <a:pt x="5489" y="4539"/>
                  <a:pt x="5421" y="4519"/>
                </a:cubicBezTo>
                <a:cubicBezTo>
                  <a:pt x="5276" y="4476"/>
                  <a:pt x="5096" y="4438"/>
                  <a:pt x="4968" y="4544"/>
                </a:cubicBezTo>
                <a:cubicBezTo>
                  <a:pt x="5176" y="4456"/>
                  <a:pt x="5362" y="4650"/>
                  <a:pt x="5531" y="4737"/>
                </a:cubicBezTo>
                <a:cubicBezTo>
                  <a:pt x="5625" y="4786"/>
                  <a:pt x="5735" y="4810"/>
                  <a:pt x="5838" y="4797"/>
                </a:cubicBezTo>
                <a:cubicBezTo>
                  <a:pt x="6334" y="5255"/>
                  <a:pt x="7028" y="5441"/>
                  <a:pt x="7706" y="5319"/>
                </a:cubicBezTo>
                <a:cubicBezTo>
                  <a:pt x="7720" y="5362"/>
                  <a:pt x="7734" y="5405"/>
                  <a:pt x="7748" y="5448"/>
                </a:cubicBezTo>
                <a:cubicBezTo>
                  <a:pt x="7811" y="5644"/>
                  <a:pt x="7868" y="5843"/>
                  <a:pt x="7919" y="6043"/>
                </a:cubicBezTo>
                <a:cubicBezTo>
                  <a:pt x="7685" y="6088"/>
                  <a:pt x="7401" y="5973"/>
                  <a:pt x="7197" y="5904"/>
                </a:cubicBezTo>
                <a:cubicBezTo>
                  <a:pt x="7006" y="5840"/>
                  <a:pt x="6812" y="5779"/>
                  <a:pt x="6609" y="5764"/>
                </a:cubicBezTo>
                <a:cubicBezTo>
                  <a:pt x="6490" y="5755"/>
                  <a:pt x="6373" y="5766"/>
                  <a:pt x="6255" y="5782"/>
                </a:cubicBezTo>
                <a:cubicBezTo>
                  <a:pt x="6231" y="5597"/>
                  <a:pt x="6054" y="5476"/>
                  <a:pt x="5882" y="5422"/>
                </a:cubicBezTo>
                <a:cubicBezTo>
                  <a:pt x="5758" y="5384"/>
                  <a:pt x="5631" y="5361"/>
                  <a:pt x="5518" y="5293"/>
                </a:cubicBezTo>
                <a:cubicBezTo>
                  <a:pt x="5436" y="5243"/>
                  <a:pt x="5364" y="5176"/>
                  <a:pt x="5308" y="5098"/>
                </a:cubicBezTo>
                <a:cubicBezTo>
                  <a:pt x="5401" y="5281"/>
                  <a:pt x="5558" y="5392"/>
                  <a:pt x="5742" y="5474"/>
                </a:cubicBezTo>
                <a:cubicBezTo>
                  <a:pt x="5865" y="5529"/>
                  <a:pt x="6109" y="5635"/>
                  <a:pt x="6078" y="5810"/>
                </a:cubicBezTo>
                <a:cubicBezTo>
                  <a:pt x="6066" y="5812"/>
                  <a:pt x="6054" y="5813"/>
                  <a:pt x="6041" y="5815"/>
                </a:cubicBezTo>
                <a:cubicBezTo>
                  <a:pt x="5834" y="5847"/>
                  <a:pt x="5642" y="5841"/>
                  <a:pt x="5453" y="5741"/>
                </a:cubicBezTo>
                <a:cubicBezTo>
                  <a:pt x="5284" y="5653"/>
                  <a:pt x="5139" y="5525"/>
                  <a:pt x="4993" y="5403"/>
                </a:cubicBezTo>
                <a:cubicBezTo>
                  <a:pt x="4745" y="5194"/>
                  <a:pt x="4466" y="4995"/>
                  <a:pt x="4127" y="5010"/>
                </a:cubicBezTo>
                <a:cubicBezTo>
                  <a:pt x="4529" y="5046"/>
                  <a:pt x="4781" y="5370"/>
                  <a:pt x="5038" y="5645"/>
                </a:cubicBezTo>
                <a:cubicBezTo>
                  <a:pt x="5182" y="5799"/>
                  <a:pt x="5341" y="5947"/>
                  <a:pt x="5536" y="6032"/>
                </a:cubicBezTo>
                <a:cubicBezTo>
                  <a:pt x="5735" y="6119"/>
                  <a:pt x="5948" y="6122"/>
                  <a:pt x="6161" y="6116"/>
                </a:cubicBezTo>
                <a:cubicBezTo>
                  <a:pt x="6244" y="6114"/>
                  <a:pt x="6324" y="6115"/>
                  <a:pt x="6402" y="6122"/>
                </a:cubicBezTo>
                <a:cubicBezTo>
                  <a:pt x="6386" y="6128"/>
                  <a:pt x="6370" y="6134"/>
                  <a:pt x="6355" y="6140"/>
                </a:cubicBezTo>
                <a:cubicBezTo>
                  <a:pt x="6188" y="6206"/>
                  <a:pt x="6019" y="6289"/>
                  <a:pt x="5843" y="6323"/>
                </a:cubicBezTo>
                <a:cubicBezTo>
                  <a:pt x="5539" y="6380"/>
                  <a:pt x="5210" y="6092"/>
                  <a:pt x="4924" y="6263"/>
                </a:cubicBezTo>
                <a:cubicBezTo>
                  <a:pt x="5064" y="6197"/>
                  <a:pt x="5221" y="6242"/>
                  <a:pt x="5356" y="6297"/>
                </a:cubicBezTo>
                <a:cubicBezTo>
                  <a:pt x="5530" y="6369"/>
                  <a:pt x="5690" y="6437"/>
                  <a:pt x="5883" y="6415"/>
                </a:cubicBezTo>
                <a:cubicBezTo>
                  <a:pt x="6060" y="6394"/>
                  <a:pt x="6233" y="6332"/>
                  <a:pt x="6403" y="6283"/>
                </a:cubicBezTo>
                <a:cubicBezTo>
                  <a:pt x="6511" y="6253"/>
                  <a:pt x="6619" y="6222"/>
                  <a:pt x="6727" y="6191"/>
                </a:cubicBezTo>
                <a:cubicBezTo>
                  <a:pt x="6727" y="6190"/>
                  <a:pt x="6727" y="6189"/>
                  <a:pt x="6726" y="6188"/>
                </a:cubicBezTo>
                <a:cubicBezTo>
                  <a:pt x="6753" y="6197"/>
                  <a:pt x="6779" y="6207"/>
                  <a:pt x="6805" y="6219"/>
                </a:cubicBezTo>
                <a:cubicBezTo>
                  <a:pt x="6988" y="6296"/>
                  <a:pt x="7161" y="6395"/>
                  <a:pt x="7343" y="6472"/>
                </a:cubicBezTo>
                <a:cubicBezTo>
                  <a:pt x="7569" y="6565"/>
                  <a:pt x="7809" y="6618"/>
                  <a:pt x="8044" y="6596"/>
                </a:cubicBezTo>
                <a:cubicBezTo>
                  <a:pt x="8089" y="6828"/>
                  <a:pt x="8127" y="7062"/>
                  <a:pt x="8157" y="7297"/>
                </a:cubicBezTo>
                <a:cubicBezTo>
                  <a:pt x="8029" y="7266"/>
                  <a:pt x="7901" y="7238"/>
                  <a:pt x="7773" y="7213"/>
                </a:cubicBezTo>
                <a:cubicBezTo>
                  <a:pt x="7707" y="7051"/>
                  <a:pt x="7531" y="6903"/>
                  <a:pt x="7412" y="6819"/>
                </a:cubicBezTo>
                <a:cubicBezTo>
                  <a:pt x="7186" y="6660"/>
                  <a:pt x="6921" y="6586"/>
                  <a:pt x="6647" y="6586"/>
                </a:cubicBezTo>
                <a:cubicBezTo>
                  <a:pt x="6940" y="6610"/>
                  <a:pt x="7217" y="6721"/>
                  <a:pt x="7432" y="6926"/>
                </a:cubicBezTo>
                <a:cubicBezTo>
                  <a:pt x="7505" y="6995"/>
                  <a:pt x="7594" y="7088"/>
                  <a:pt x="7644" y="7189"/>
                </a:cubicBezTo>
                <a:cubicBezTo>
                  <a:pt x="7046" y="7080"/>
                  <a:pt x="6441" y="7026"/>
                  <a:pt x="5828" y="7031"/>
                </a:cubicBezTo>
                <a:cubicBezTo>
                  <a:pt x="6255" y="7129"/>
                  <a:pt x="6672" y="7256"/>
                  <a:pt x="7078" y="7410"/>
                </a:cubicBezTo>
                <a:cubicBezTo>
                  <a:pt x="7072" y="7412"/>
                  <a:pt x="7066" y="7413"/>
                  <a:pt x="7059" y="7414"/>
                </a:cubicBezTo>
                <a:cubicBezTo>
                  <a:pt x="6875" y="7454"/>
                  <a:pt x="6706" y="7534"/>
                  <a:pt x="6538" y="7617"/>
                </a:cubicBezTo>
                <a:cubicBezTo>
                  <a:pt x="6711" y="7554"/>
                  <a:pt x="6884" y="7494"/>
                  <a:pt x="7069" y="7475"/>
                </a:cubicBezTo>
                <a:cubicBezTo>
                  <a:pt x="7123" y="7470"/>
                  <a:pt x="7177" y="7468"/>
                  <a:pt x="7230" y="7470"/>
                </a:cubicBezTo>
                <a:cubicBezTo>
                  <a:pt x="7567" y="7605"/>
                  <a:pt x="7896" y="7759"/>
                  <a:pt x="8217" y="7934"/>
                </a:cubicBezTo>
                <a:cubicBezTo>
                  <a:pt x="8243" y="8349"/>
                  <a:pt x="8244" y="8767"/>
                  <a:pt x="8219" y="9182"/>
                </a:cubicBezTo>
                <a:cubicBezTo>
                  <a:pt x="8003" y="9118"/>
                  <a:pt x="7788" y="9054"/>
                  <a:pt x="7572" y="8990"/>
                </a:cubicBezTo>
                <a:cubicBezTo>
                  <a:pt x="7560" y="8740"/>
                  <a:pt x="7475" y="8498"/>
                  <a:pt x="7312" y="8298"/>
                </a:cubicBezTo>
                <a:cubicBezTo>
                  <a:pt x="7093" y="8039"/>
                  <a:pt x="6775" y="7897"/>
                  <a:pt x="6438" y="7898"/>
                </a:cubicBezTo>
                <a:cubicBezTo>
                  <a:pt x="6737" y="7945"/>
                  <a:pt x="7007" y="8105"/>
                  <a:pt x="7172" y="8363"/>
                </a:cubicBezTo>
                <a:cubicBezTo>
                  <a:pt x="7277" y="8529"/>
                  <a:pt x="7323" y="8721"/>
                  <a:pt x="7314" y="8913"/>
                </a:cubicBezTo>
                <a:cubicBezTo>
                  <a:pt x="6977" y="8813"/>
                  <a:pt x="6640" y="8713"/>
                  <a:pt x="6304" y="8613"/>
                </a:cubicBezTo>
                <a:cubicBezTo>
                  <a:pt x="6071" y="8544"/>
                  <a:pt x="5829" y="8479"/>
                  <a:pt x="5590" y="8404"/>
                </a:cubicBezTo>
                <a:cubicBezTo>
                  <a:pt x="5431" y="8094"/>
                  <a:pt x="5414" y="7743"/>
                  <a:pt x="5528" y="7407"/>
                </a:cubicBezTo>
                <a:cubicBezTo>
                  <a:pt x="5349" y="7683"/>
                  <a:pt x="5278" y="7995"/>
                  <a:pt x="5308" y="8309"/>
                </a:cubicBezTo>
                <a:cubicBezTo>
                  <a:pt x="4867" y="8147"/>
                  <a:pt x="4457" y="7925"/>
                  <a:pt x="4166" y="7538"/>
                </a:cubicBezTo>
                <a:cubicBezTo>
                  <a:pt x="4116" y="7472"/>
                  <a:pt x="4071" y="7405"/>
                  <a:pt x="4027" y="7335"/>
                </a:cubicBezTo>
                <a:cubicBezTo>
                  <a:pt x="4313" y="6795"/>
                  <a:pt x="4180" y="6120"/>
                  <a:pt x="3656" y="5769"/>
                </a:cubicBezTo>
                <a:cubicBezTo>
                  <a:pt x="4007" y="6108"/>
                  <a:pt x="4105" y="6640"/>
                  <a:pt x="3866" y="7052"/>
                </a:cubicBezTo>
                <a:cubicBezTo>
                  <a:pt x="3722" y="6776"/>
                  <a:pt x="3600" y="6486"/>
                  <a:pt x="3454" y="6212"/>
                </a:cubicBezTo>
                <a:cubicBezTo>
                  <a:pt x="3377" y="6068"/>
                  <a:pt x="3293" y="5930"/>
                  <a:pt x="3199" y="5800"/>
                </a:cubicBezTo>
                <a:cubicBezTo>
                  <a:pt x="3194" y="5660"/>
                  <a:pt x="3189" y="5520"/>
                  <a:pt x="3184" y="5381"/>
                </a:cubicBezTo>
                <a:cubicBezTo>
                  <a:pt x="3177" y="5193"/>
                  <a:pt x="3176" y="4853"/>
                  <a:pt x="2916" y="4833"/>
                </a:cubicBezTo>
                <a:cubicBezTo>
                  <a:pt x="3163" y="4878"/>
                  <a:pt x="3128" y="5199"/>
                  <a:pt x="3116" y="5380"/>
                </a:cubicBezTo>
                <a:cubicBezTo>
                  <a:pt x="3109" y="5475"/>
                  <a:pt x="3103" y="5569"/>
                  <a:pt x="3097" y="5664"/>
                </a:cubicBezTo>
                <a:cubicBezTo>
                  <a:pt x="2960" y="5492"/>
                  <a:pt x="2804" y="5336"/>
                  <a:pt x="2628" y="5198"/>
                </a:cubicBezTo>
                <a:cubicBezTo>
                  <a:pt x="2628" y="5198"/>
                  <a:pt x="2629" y="5197"/>
                  <a:pt x="2629" y="5197"/>
                </a:cubicBezTo>
                <a:cubicBezTo>
                  <a:pt x="2535" y="5130"/>
                  <a:pt x="2532" y="4993"/>
                  <a:pt x="2534" y="4890"/>
                </a:cubicBezTo>
                <a:cubicBezTo>
                  <a:pt x="2536" y="4758"/>
                  <a:pt x="2531" y="4632"/>
                  <a:pt x="2475" y="4510"/>
                </a:cubicBezTo>
                <a:cubicBezTo>
                  <a:pt x="2372" y="4287"/>
                  <a:pt x="2146" y="4141"/>
                  <a:pt x="1899" y="4143"/>
                </a:cubicBezTo>
                <a:cubicBezTo>
                  <a:pt x="2142" y="4162"/>
                  <a:pt x="2355" y="4324"/>
                  <a:pt x="2429" y="4558"/>
                </a:cubicBezTo>
                <a:cubicBezTo>
                  <a:pt x="2478" y="4711"/>
                  <a:pt x="2423" y="4900"/>
                  <a:pt x="2440" y="5065"/>
                </a:cubicBezTo>
                <a:cubicBezTo>
                  <a:pt x="1722" y="4596"/>
                  <a:pt x="825" y="4455"/>
                  <a:pt x="0" y="4696"/>
                </a:cubicBezTo>
                <a:cubicBezTo>
                  <a:pt x="259" y="4636"/>
                  <a:pt x="521" y="4607"/>
                  <a:pt x="787" y="4621"/>
                </a:cubicBezTo>
                <a:cubicBezTo>
                  <a:pt x="1165" y="4641"/>
                  <a:pt x="1539" y="4737"/>
                  <a:pt x="1882" y="4900"/>
                </a:cubicBezTo>
                <a:cubicBezTo>
                  <a:pt x="1424" y="5019"/>
                  <a:pt x="967" y="5040"/>
                  <a:pt x="493" y="5025"/>
                </a:cubicBezTo>
                <a:cubicBezTo>
                  <a:pt x="1013" y="5083"/>
                  <a:pt x="1527" y="5091"/>
                  <a:pt x="2042" y="4983"/>
                </a:cubicBezTo>
                <a:cubicBezTo>
                  <a:pt x="2514" y="5243"/>
                  <a:pt x="2805" y="5518"/>
                  <a:pt x="3072" y="5978"/>
                </a:cubicBezTo>
                <a:cubicBezTo>
                  <a:pt x="3161" y="6132"/>
                  <a:pt x="3237" y="6292"/>
                  <a:pt x="3307" y="6455"/>
                </a:cubicBezTo>
                <a:cubicBezTo>
                  <a:pt x="2907" y="6212"/>
                  <a:pt x="2477" y="6035"/>
                  <a:pt x="2017" y="5925"/>
                </a:cubicBezTo>
                <a:cubicBezTo>
                  <a:pt x="2515" y="6083"/>
                  <a:pt x="2971" y="6320"/>
                  <a:pt x="3383" y="6636"/>
                </a:cubicBezTo>
                <a:cubicBezTo>
                  <a:pt x="3480" y="6870"/>
                  <a:pt x="3571" y="7106"/>
                  <a:pt x="3682" y="7332"/>
                </a:cubicBezTo>
                <a:cubicBezTo>
                  <a:pt x="3843" y="7662"/>
                  <a:pt x="4048" y="7961"/>
                  <a:pt x="4325" y="8202"/>
                </a:cubicBezTo>
                <a:cubicBezTo>
                  <a:pt x="4374" y="8244"/>
                  <a:pt x="4425" y="8284"/>
                  <a:pt x="4478" y="8322"/>
                </a:cubicBezTo>
                <a:cubicBezTo>
                  <a:pt x="4140" y="8513"/>
                  <a:pt x="3709" y="8389"/>
                  <a:pt x="3346" y="8271"/>
                </a:cubicBezTo>
                <a:cubicBezTo>
                  <a:pt x="3587" y="8408"/>
                  <a:pt x="3853" y="8567"/>
                  <a:pt x="4135" y="8591"/>
                </a:cubicBezTo>
                <a:cubicBezTo>
                  <a:pt x="4344" y="8613"/>
                  <a:pt x="4550" y="8578"/>
                  <a:pt x="4733" y="8484"/>
                </a:cubicBezTo>
                <a:cubicBezTo>
                  <a:pt x="4961" y="8611"/>
                  <a:pt x="5205" y="8710"/>
                  <a:pt x="5446" y="8801"/>
                </a:cubicBezTo>
                <a:cubicBezTo>
                  <a:pt x="5480" y="8814"/>
                  <a:pt x="5514" y="8826"/>
                  <a:pt x="5548" y="8839"/>
                </a:cubicBezTo>
                <a:cubicBezTo>
                  <a:pt x="5192" y="9069"/>
                  <a:pt x="4816" y="9261"/>
                  <a:pt x="4417" y="9415"/>
                </a:cubicBezTo>
                <a:cubicBezTo>
                  <a:pt x="4914" y="9316"/>
                  <a:pt x="5390" y="9161"/>
                  <a:pt x="5847" y="8949"/>
                </a:cubicBezTo>
                <a:cubicBezTo>
                  <a:pt x="6176" y="9069"/>
                  <a:pt x="6506" y="9186"/>
                  <a:pt x="6835" y="9305"/>
                </a:cubicBezTo>
                <a:cubicBezTo>
                  <a:pt x="6869" y="9317"/>
                  <a:pt x="6902" y="9329"/>
                  <a:pt x="6936" y="9341"/>
                </a:cubicBezTo>
                <a:cubicBezTo>
                  <a:pt x="6791" y="9459"/>
                  <a:pt x="6637" y="9564"/>
                  <a:pt x="6452" y="9617"/>
                </a:cubicBezTo>
                <a:cubicBezTo>
                  <a:pt x="6134" y="9710"/>
                  <a:pt x="5767" y="9734"/>
                  <a:pt x="5542" y="10008"/>
                </a:cubicBezTo>
                <a:cubicBezTo>
                  <a:pt x="5817" y="9756"/>
                  <a:pt x="6220" y="9819"/>
                  <a:pt x="6559" y="9762"/>
                </a:cubicBezTo>
                <a:cubicBezTo>
                  <a:pt x="6812" y="9720"/>
                  <a:pt x="7029" y="9586"/>
                  <a:pt x="7243" y="9452"/>
                </a:cubicBezTo>
                <a:cubicBezTo>
                  <a:pt x="7550" y="9563"/>
                  <a:pt x="7858" y="9674"/>
                  <a:pt x="8165" y="9785"/>
                </a:cubicBezTo>
                <a:cubicBezTo>
                  <a:pt x="8148" y="9930"/>
                  <a:pt x="8127" y="10075"/>
                  <a:pt x="8103" y="10219"/>
                </a:cubicBezTo>
                <a:cubicBezTo>
                  <a:pt x="7959" y="11086"/>
                  <a:pt x="7705" y="11920"/>
                  <a:pt x="7351" y="12724"/>
                </a:cubicBezTo>
                <a:cubicBezTo>
                  <a:pt x="7150" y="13164"/>
                  <a:pt x="6934" y="13604"/>
                  <a:pt x="6825" y="14078"/>
                </a:cubicBezTo>
                <a:cubicBezTo>
                  <a:pt x="6748" y="14415"/>
                  <a:pt x="6734" y="14934"/>
                  <a:pt x="6797" y="15342"/>
                </a:cubicBezTo>
                <a:lnTo>
                  <a:pt x="7977" y="15342"/>
                </a:lnTo>
                <a:cubicBezTo>
                  <a:pt x="7903" y="14939"/>
                  <a:pt x="7967" y="14191"/>
                  <a:pt x="8052" y="13903"/>
                </a:cubicBezTo>
                <a:cubicBezTo>
                  <a:pt x="8173" y="13488"/>
                  <a:pt x="8343" y="13088"/>
                  <a:pt x="8474" y="12676"/>
                </a:cubicBezTo>
                <a:cubicBezTo>
                  <a:pt x="8685" y="12007"/>
                  <a:pt x="8822" y="11318"/>
                  <a:pt x="8900" y="10623"/>
                </a:cubicBezTo>
                <a:cubicBezTo>
                  <a:pt x="9025" y="10362"/>
                  <a:pt x="9354" y="10217"/>
                  <a:pt x="9612" y="10134"/>
                </a:cubicBezTo>
                <a:cubicBezTo>
                  <a:pt x="9800" y="10073"/>
                  <a:pt x="9993" y="10027"/>
                  <a:pt x="10182" y="9969"/>
                </a:cubicBezTo>
                <a:cubicBezTo>
                  <a:pt x="10223" y="9992"/>
                  <a:pt x="10263" y="10018"/>
                  <a:pt x="10302" y="10042"/>
                </a:cubicBezTo>
                <a:cubicBezTo>
                  <a:pt x="10459" y="10139"/>
                  <a:pt x="10624" y="10207"/>
                  <a:pt x="10810" y="10217"/>
                </a:cubicBezTo>
                <a:cubicBezTo>
                  <a:pt x="11136" y="10235"/>
                  <a:pt x="11450" y="10077"/>
                  <a:pt x="11632" y="9806"/>
                </a:cubicBezTo>
                <a:cubicBezTo>
                  <a:pt x="11424" y="10060"/>
                  <a:pt x="11090" y="10187"/>
                  <a:pt x="10767" y="10118"/>
                </a:cubicBezTo>
                <a:cubicBezTo>
                  <a:pt x="10608" y="10084"/>
                  <a:pt x="10485" y="10001"/>
                  <a:pt x="10359" y="9909"/>
                </a:cubicBezTo>
                <a:cubicBezTo>
                  <a:pt x="10542" y="9844"/>
                  <a:pt x="10720" y="9767"/>
                  <a:pt x="10892" y="9677"/>
                </a:cubicBezTo>
                <a:cubicBezTo>
                  <a:pt x="11108" y="9563"/>
                  <a:pt x="11311" y="9433"/>
                  <a:pt x="11500" y="9287"/>
                </a:cubicBezTo>
                <a:cubicBezTo>
                  <a:pt x="11867" y="9216"/>
                  <a:pt x="12208" y="9075"/>
                  <a:pt x="12517" y="8864"/>
                </a:cubicBezTo>
                <a:cubicBezTo>
                  <a:pt x="12251" y="9006"/>
                  <a:pt x="11969" y="9100"/>
                  <a:pt x="11674" y="9146"/>
                </a:cubicBezTo>
                <a:cubicBezTo>
                  <a:pt x="12079" y="8798"/>
                  <a:pt x="12415" y="8377"/>
                  <a:pt x="12678" y="7901"/>
                </a:cubicBezTo>
                <a:cubicBezTo>
                  <a:pt x="12667" y="7917"/>
                  <a:pt x="12656" y="7933"/>
                  <a:pt x="12644" y="7949"/>
                </a:cubicBezTo>
                <a:cubicBezTo>
                  <a:pt x="12230" y="8525"/>
                  <a:pt x="11693" y="8967"/>
                  <a:pt x="11069" y="9268"/>
                </a:cubicBezTo>
                <a:cubicBezTo>
                  <a:pt x="11163" y="9025"/>
                  <a:pt x="11240" y="8776"/>
                  <a:pt x="11301" y="8521"/>
                </a:cubicBezTo>
                <a:cubicBezTo>
                  <a:pt x="11197" y="8802"/>
                  <a:pt x="11072" y="9073"/>
                  <a:pt x="10926" y="9334"/>
                </a:cubicBezTo>
                <a:cubicBezTo>
                  <a:pt x="10779" y="9399"/>
                  <a:pt x="10627" y="9456"/>
                  <a:pt x="10472" y="9505"/>
                </a:cubicBezTo>
                <a:cubicBezTo>
                  <a:pt x="10240" y="9567"/>
                  <a:pt x="10008" y="9610"/>
                  <a:pt x="9771" y="9646"/>
                </a:cubicBezTo>
                <a:cubicBezTo>
                  <a:pt x="9748" y="9649"/>
                  <a:pt x="9726" y="9653"/>
                  <a:pt x="9704" y="9656"/>
                </a:cubicBezTo>
                <a:cubicBezTo>
                  <a:pt x="9781" y="9185"/>
                  <a:pt x="10474" y="8989"/>
                  <a:pt x="10545" y="8486"/>
                </a:cubicBezTo>
                <a:cubicBezTo>
                  <a:pt x="10465" y="8803"/>
                  <a:pt x="10165" y="8958"/>
                  <a:pt x="9922" y="9139"/>
                </a:cubicBezTo>
                <a:cubicBezTo>
                  <a:pt x="9732" y="9280"/>
                  <a:pt x="9582" y="9462"/>
                  <a:pt x="9537" y="9685"/>
                </a:cubicBezTo>
                <a:cubicBezTo>
                  <a:pt x="9373" y="9716"/>
                  <a:pt x="9211" y="9756"/>
                  <a:pt x="9055" y="9817"/>
                </a:cubicBezTo>
                <a:cubicBezTo>
                  <a:pt x="9023" y="9829"/>
                  <a:pt x="8992" y="9842"/>
                  <a:pt x="8961" y="9857"/>
                </a:cubicBezTo>
                <a:cubicBezTo>
                  <a:pt x="8984" y="9323"/>
                  <a:pt x="8967" y="8786"/>
                  <a:pt x="8910" y="8253"/>
                </a:cubicBezTo>
                <a:cubicBezTo>
                  <a:pt x="9150" y="8083"/>
                  <a:pt x="9389" y="7913"/>
                  <a:pt x="9629" y="7743"/>
                </a:cubicBezTo>
                <a:cubicBezTo>
                  <a:pt x="9674" y="7711"/>
                  <a:pt x="9720" y="7678"/>
                  <a:pt x="9765" y="7645"/>
                </a:cubicBezTo>
                <a:cubicBezTo>
                  <a:pt x="9933" y="7629"/>
                  <a:pt x="10119" y="7693"/>
                  <a:pt x="10268" y="7747"/>
                </a:cubicBezTo>
                <a:cubicBezTo>
                  <a:pt x="10486" y="7825"/>
                  <a:pt x="10714" y="7912"/>
                  <a:pt x="10950" y="7875"/>
                </a:cubicBezTo>
                <a:cubicBezTo>
                  <a:pt x="10658" y="7861"/>
                  <a:pt x="10427" y="7671"/>
                  <a:pt x="10179" y="7538"/>
                </a:cubicBezTo>
                <a:cubicBezTo>
                  <a:pt x="10127" y="7510"/>
                  <a:pt x="10073" y="7485"/>
                  <a:pt x="10018" y="7464"/>
                </a:cubicBezTo>
                <a:cubicBezTo>
                  <a:pt x="10125" y="7388"/>
                  <a:pt x="10233" y="7313"/>
                  <a:pt x="10345" y="7244"/>
                </a:cubicBezTo>
                <a:cubicBezTo>
                  <a:pt x="10575" y="7100"/>
                  <a:pt x="10810" y="7014"/>
                  <a:pt x="11081" y="6994"/>
                </a:cubicBezTo>
                <a:cubicBezTo>
                  <a:pt x="11134" y="6991"/>
                  <a:pt x="11188" y="6988"/>
                  <a:pt x="11241" y="6985"/>
                </a:cubicBezTo>
                <a:cubicBezTo>
                  <a:pt x="11476" y="7217"/>
                  <a:pt x="11810" y="7273"/>
                  <a:pt x="12129" y="7334"/>
                </a:cubicBezTo>
                <a:cubicBezTo>
                  <a:pt x="12427" y="7391"/>
                  <a:pt x="12726" y="7448"/>
                  <a:pt x="13024" y="7506"/>
                </a:cubicBezTo>
                <a:cubicBezTo>
                  <a:pt x="12768" y="7411"/>
                  <a:pt x="12513" y="7317"/>
                  <a:pt x="12257" y="7223"/>
                </a:cubicBezTo>
                <a:cubicBezTo>
                  <a:pt x="12067" y="7154"/>
                  <a:pt x="11825" y="7090"/>
                  <a:pt x="11641" y="6966"/>
                </a:cubicBezTo>
                <a:cubicBezTo>
                  <a:pt x="11783" y="6957"/>
                  <a:pt x="11925" y="6943"/>
                  <a:pt x="12066" y="6915"/>
                </a:cubicBezTo>
                <a:cubicBezTo>
                  <a:pt x="12411" y="6849"/>
                  <a:pt x="12743" y="6750"/>
                  <a:pt x="13067" y="6612"/>
                </a:cubicBezTo>
                <a:cubicBezTo>
                  <a:pt x="13183" y="6563"/>
                  <a:pt x="13297" y="6508"/>
                  <a:pt x="13408" y="6449"/>
                </a:cubicBezTo>
                <a:cubicBezTo>
                  <a:pt x="13632" y="6506"/>
                  <a:pt x="13861" y="6331"/>
                  <a:pt x="14089" y="6344"/>
                </a:cubicBezTo>
                <a:cubicBezTo>
                  <a:pt x="14320" y="6356"/>
                  <a:pt x="14616" y="6452"/>
                  <a:pt x="14796" y="6252"/>
                </a:cubicBezTo>
                <a:cubicBezTo>
                  <a:pt x="14612" y="6427"/>
                  <a:pt x="14339" y="6322"/>
                  <a:pt x="14123" y="6287"/>
                </a:cubicBezTo>
                <a:close/>
              </a:path>
            </a:pathLst>
          </a:custGeom>
          <a:solidFill>
            <a:schemeClr val="accent2"/>
          </a:solidFill>
          <a:ln w="9525">
            <a:solidFill>
              <a:schemeClr val="accent1"/>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ree_summer" descr="{&quot;Key&quot;:&quot;POWER_USER_SHAPE_ICON&quot;,&quot;Value&quot;:&quot;POWER_USER_SHAPE_ICON_STYLE_1&quot;}">
            <a:extLst>
              <a:ext uri="{FF2B5EF4-FFF2-40B4-BE49-F238E27FC236}">
                <a16:creationId xmlns:a16="http://schemas.microsoft.com/office/drawing/2014/main" id="{4848F96A-0557-4B65-BC84-015599E584D4}"/>
              </a:ext>
            </a:extLst>
          </p:cNvPr>
          <p:cNvSpPr>
            <a:spLocks noChangeAspect="1" noEditPoints="1"/>
          </p:cNvSpPr>
          <p:nvPr>
            <p:custDataLst>
              <p:tags r:id="rId2"/>
            </p:custDataLst>
          </p:nvPr>
        </p:nvSpPr>
        <p:spPr bwMode="auto">
          <a:xfrm>
            <a:off x="1238900" y="2332271"/>
            <a:ext cx="687144" cy="762000"/>
          </a:xfrm>
          <a:custGeom>
            <a:avLst/>
            <a:gdLst>
              <a:gd name="T0" fmla="*/ 2585 w 11045"/>
              <a:gd name="T1" fmla="*/ 3615 h 12250"/>
              <a:gd name="T2" fmla="*/ 2074 w 11045"/>
              <a:gd name="T3" fmla="*/ 3607 h 12250"/>
              <a:gd name="T4" fmla="*/ 7858 w 11045"/>
              <a:gd name="T5" fmla="*/ 4300 h 12250"/>
              <a:gd name="T6" fmla="*/ 10257 w 11045"/>
              <a:gd name="T7" fmla="*/ 6222 h 12250"/>
              <a:gd name="T8" fmla="*/ 9262 w 11045"/>
              <a:gd name="T9" fmla="*/ 4603 h 12250"/>
              <a:gd name="T10" fmla="*/ 6690 w 11045"/>
              <a:gd name="T11" fmla="*/ 4745 h 12250"/>
              <a:gd name="T12" fmla="*/ 8712 w 11045"/>
              <a:gd name="T13" fmla="*/ 2990 h 12250"/>
              <a:gd name="T14" fmla="*/ 9244 w 11045"/>
              <a:gd name="T15" fmla="*/ 3748 h 12250"/>
              <a:gd name="T16" fmla="*/ 7485 w 11045"/>
              <a:gd name="T17" fmla="*/ 4007 h 12250"/>
              <a:gd name="T18" fmla="*/ 7383 w 11045"/>
              <a:gd name="T19" fmla="*/ 4707 h 12250"/>
              <a:gd name="T20" fmla="*/ 6336 w 11045"/>
              <a:gd name="T21" fmla="*/ 580 h 12250"/>
              <a:gd name="T22" fmla="*/ 6659 w 11045"/>
              <a:gd name="T23" fmla="*/ 1629 h 12250"/>
              <a:gd name="T24" fmla="*/ 6699 w 11045"/>
              <a:gd name="T25" fmla="*/ 348 h 12250"/>
              <a:gd name="T26" fmla="*/ 9614 w 11045"/>
              <a:gd name="T27" fmla="*/ 7028 h 12250"/>
              <a:gd name="T28" fmla="*/ 9646 w 11045"/>
              <a:gd name="T29" fmla="*/ 5432 h 12250"/>
              <a:gd name="T30" fmla="*/ 8594 w 11045"/>
              <a:gd name="T31" fmla="*/ 4949 h 12250"/>
              <a:gd name="T32" fmla="*/ 7150 w 11045"/>
              <a:gd name="T33" fmla="*/ 4207 h 12250"/>
              <a:gd name="T34" fmla="*/ 7158 w 11045"/>
              <a:gd name="T35" fmla="*/ 6226 h 12250"/>
              <a:gd name="T36" fmla="*/ 7345 w 11045"/>
              <a:gd name="T37" fmla="*/ 2976 h 12250"/>
              <a:gd name="T38" fmla="*/ 7390 w 11045"/>
              <a:gd name="T39" fmla="*/ 1253 h 12250"/>
              <a:gd name="T40" fmla="*/ 6870 w 11045"/>
              <a:gd name="T41" fmla="*/ 2228 h 12250"/>
              <a:gd name="T42" fmla="*/ 5525 w 11045"/>
              <a:gd name="T43" fmla="*/ 67 h 12250"/>
              <a:gd name="T44" fmla="*/ 4960 w 11045"/>
              <a:gd name="T45" fmla="*/ 3674 h 12250"/>
              <a:gd name="T46" fmla="*/ 3605 w 11045"/>
              <a:gd name="T47" fmla="*/ 1867 h 12250"/>
              <a:gd name="T48" fmla="*/ 2239 w 11045"/>
              <a:gd name="T49" fmla="*/ 996 h 12250"/>
              <a:gd name="T50" fmla="*/ 1308 w 11045"/>
              <a:gd name="T51" fmla="*/ 3397 h 12250"/>
              <a:gd name="T52" fmla="*/ 3410 w 11045"/>
              <a:gd name="T53" fmla="*/ 4283 h 12250"/>
              <a:gd name="T54" fmla="*/ 2507 w 11045"/>
              <a:gd name="T55" fmla="*/ 4518 h 12250"/>
              <a:gd name="T56" fmla="*/ 1215 w 11045"/>
              <a:gd name="T57" fmla="*/ 5628 h 12250"/>
              <a:gd name="T58" fmla="*/ 3126 w 11045"/>
              <a:gd name="T59" fmla="*/ 6161 h 12250"/>
              <a:gd name="T60" fmla="*/ 3348 w 11045"/>
              <a:gd name="T61" fmla="*/ 11529 h 12250"/>
              <a:gd name="T62" fmla="*/ 2482 w 11045"/>
              <a:gd name="T63" fmla="*/ 11246 h 12250"/>
              <a:gd name="T64" fmla="*/ 1998 w 11045"/>
              <a:gd name="T65" fmla="*/ 11625 h 12250"/>
              <a:gd name="T66" fmla="*/ 5608 w 11045"/>
              <a:gd name="T67" fmla="*/ 11786 h 12250"/>
              <a:gd name="T68" fmla="*/ 6130 w 11045"/>
              <a:gd name="T69" fmla="*/ 10850 h 12250"/>
              <a:gd name="T70" fmla="*/ 4970 w 11045"/>
              <a:gd name="T71" fmla="*/ 11471 h 12250"/>
              <a:gd name="T72" fmla="*/ 4663 w 11045"/>
              <a:gd name="T73" fmla="*/ 10742 h 12250"/>
              <a:gd name="T74" fmla="*/ 9378 w 11045"/>
              <a:gd name="T75" fmla="*/ 7052 h 12250"/>
              <a:gd name="T76" fmla="*/ 9152 w 11045"/>
              <a:gd name="T77" fmla="*/ 6927 h 12250"/>
              <a:gd name="T78" fmla="*/ 4881 w 11045"/>
              <a:gd name="T79" fmla="*/ 2240 h 12250"/>
              <a:gd name="T80" fmla="*/ 1867 w 11045"/>
              <a:gd name="T81" fmla="*/ 1701 h 12250"/>
              <a:gd name="T82" fmla="*/ 2753 w 11045"/>
              <a:gd name="T83" fmla="*/ 4336 h 12250"/>
              <a:gd name="T84" fmla="*/ 3638 w 11045"/>
              <a:gd name="T85" fmla="*/ 4778 h 12250"/>
              <a:gd name="T86" fmla="*/ 2725 w 11045"/>
              <a:gd name="T87" fmla="*/ 2099 h 12250"/>
              <a:gd name="T88" fmla="*/ 6284 w 11045"/>
              <a:gd name="T89" fmla="*/ 6224 h 12250"/>
              <a:gd name="T90" fmla="*/ 5701 w 11045"/>
              <a:gd name="T91" fmla="*/ 1559 h 12250"/>
              <a:gd name="T92" fmla="*/ 9166 w 11045"/>
              <a:gd name="T93" fmla="*/ 5854 h 12250"/>
              <a:gd name="T94" fmla="*/ 8463 w 11045"/>
              <a:gd name="T95" fmla="*/ 6733 h 12250"/>
              <a:gd name="T96" fmla="*/ 8465 w 11045"/>
              <a:gd name="T97" fmla="*/ 7436 h 12250"/>
              <a:gd name="T98" fmla="*/ 1857 w 11045"/>
              <a:gd name="T99" fmla="*/ 5370 h 12250"/>
              <a:gd name="T100" fmla="*/ 522 w 11045"/>
              <a:gd name="T101" fmla="*/ 6028 h 12250"/>
              <a:gd name="T102" fmla="*/ 2645 w 11045"/>
              <a:gd name="T103" fmla="*/ 7106 h 12250"/>
              <a:gd name="T104" fmla="*/ 881 w 11045"/>
              <a:gd name="T105" fmla="*/ 5054 h 12250"/>
              <a:gd name="T106" fmla="*/ 6617 w 11045"/>
              <a:gd name="T107" fmla="*/ 381 h 12250"/>
              <a:gd name="T108" fmla="*/ 730 w 11045"/>
              <a:gd name="T109" fmla="*/ 4168 h 12250"/>
              <a:gd name="T110" fmla="*/ 4366 w 11045"/>
              <a:gd name="T111" fmla="*/ 3209 h 12250"/>
              <a:gd name="T112" fmla="*/ 5198 w 11045"/>
              <a:gd name="T113" fmla="*/ 3146 h 12250"/>
              <a:gd name="T114" fmla="*/ 5528 w 11045"/>
              <a:gd name="T115" fmla="*/ 1206 h 12250"/>
              <a:gd name="T116" fmla="*/ 7452 w 11045"/>
              <a:gd name="T117" fmla="*/ 3440 h 12250"/>
              <a:gd name="T118" fmla="*/ 7190 w 11045"/>
              <a:gd name="T119" fmla="*/ 2886 h 12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045" h="12250">
                <a:moveTo>
                  <a:pt x="2372" y="11961"/>
                </a:moveTo>
                <a:cubicBezTo>
                  <a:pt x="2229" y="11930"/>
                  <a:pt x="2150" y="11970"/>
                  <a:pt x="2150" y="11966"/>
                </a:cubicBezTo>
                <a:cubicBezTo>
                  <a:pt x="2149" y="11969"/>
                  <a:pt x="2238" y="11968"/>
                  <a:pt x="2348" y="12025"/>
                </a:cubicBezTo>
                <a:cubicBezTo>
                  <a:pt x="2425" y="12064"/>
                  <a:pt x="2495" y="12143"/>
                  <a:pt x="2537" y="12250"/>
                </a:cubicBezTo>
                <a:lnTo>
                  <a:pt x="2683" y="12250"/>
                </a:lnTo>
                <a:cubicBezTo>
                  <a:pt x="2661" y="12191"/>
                  <a:pt x="2631" y="12137"/>
                  <a:pt x="2592" y="12094"/>
                </a:cubicBezTo>
                <a:cubicBezTo>
                  <a:pt x="2525" y="12018"/>
                  <a:pt x="2442" y="11976"/>
                  <a:pt x="2372" y="11961"/>
                </a:cubicBezTo>
                <a:close/>
                <a:moveTo>
                  <a:pt x="2585" y="3615"/>
                </a:moveTo>
                <a:cubicBezTo>
                  <a:pt x="2705" y="3606"/>
                  <a:pt x="2789" y="3591"/>
                  <a:pt x="2851" y="3519"/>
                </a:cubicBezTo>
                <a:cubicBezTo>
                  <a:pt x="2948" y="3407"/>
                  <a:pt x="2956" y="3280"/>
                  <a:pt x="2986" y="3152"/>
                </a:cubicBezTo>
                <a:cubicBezTo>
                  <a:pt x="2864" y="3200"/>
                  <a:pt x="2738" y="3226"/>
                  <a:pt x="2642" y="3338"/>
                </a:cubicBezTo>
                <a:cubicBezTo>
                  <a:pt x="2580" y="3410"/>
                  <a:pt x="2577" y="3495"/>
                  <a:pt x="2585" y="3615"/>
                </a:cubicBezTo>
                <a:close/>
                <a:moveTo>
                  <a:pt x="2273" y="2707"/>
                </a:moveTo>
                <a:cubicBezTo>
                  <a:pt x="2253" y="2800"/>
                  <a:pt x="2290" y="2876"/>
                  <a:pt x="2355" y="2979"/>
                </a:cubicBezTo>
                <a:cubicBezTo>
                  <a:pt x="2457" y="2913"/>
                  <a:pt x="2523" y="2859"/>
                  <a:pt x="2543" y="2767"/>
                </a:cubicBezTo>
                <a:cubicBezTo>
                  <a:pt x="2575" y="2623"/>
                  <a:pt x="2521" y="2507"/>
                  <a:pt x="2487" y="2379"/>
                </a:cubicBezTo>
                <a:cubicBezTo>
                  <a:pt x="2403" y="2481"/>
                  <a:pt x="2305" y="2563"/>
                  <a:pt x="2273" y="2707"/>
                </a:cubicBezTo>
                <a:close/>
                <a:moveTo>
                  <a:pt x="2816" y="1088"/>
                </a:moveTo>
                <a:cubicBezTo>
                  <a:pt x="2848" y="944"/>
                  <a:pt x="2795" y="828"/>
                  <a:pt x="2761" y="701"/>
                </a:cubicBezTo>
                <a:cubicBezTo>
                  <a:pt x="2676" y="802"/>
                  <a:pt x="2578" y="884"/>
                  <a:pt x="2546" y="1028"/>
                </a:cubicBezTo>
                <a:cubicBezTo>
                  <a:pt x="2526" y="1121"/>
                  <a:pt x="2564" y="1197"/>
                  <a:pt x="2628" y="1300"/>
                </a:cubicBezTo>
                <a:cubicBezTo>
                  <a:pt x="2730" y="1234"/>
                  <a:pt x="2796" y="1181"/>
                  <a:pt x="2816" y="1088"/>
                </a:cubicBezTo>
                <a:close/>
                <a:moveTo>
                  <a:pt x="1767" y="3365"/>
                </a:moveTo>
                <a:cubicBezTo>
                  <a:pt x="1860" y="3458"/>
                  <a:pt x="1933" y="3563"/>
                  <a:pt x="2074" y="3607"/>
                </a:cubicBezTo>
                <a:cubicBezTo>
                  <a:pt x="2164" y="3635"/>
                  <a:pt x="2244" y="3604"/>
                  <a:pt x="2352" y="3549"/>
                </a:cubicBezTo>
                <a:cubicBezTo>
                  <a:pt x="2295" y="3442"/>
                  <a:pt x="2248" y="3372"/>
                  <a:pt x="2157" y="3343"/>
                </a:cubicBezTo>
                <a:cubicBezTo>
                  <a:pt x="2017" y="3299"/>
                  <a:pt x="1896" y="3342"/>
                  <a:pt x="1767" y="3365"/>
                </a:cubicBezTo>
                <a:close/>
                <a:moveTo>
                  <a:pt x="1261" y="3984"/>
                </a:moveTo>
                <a:cubicBezTo>
                  <a:pt x="1298" y="3868"/>
                  <a:pt x="1314" y="3785"/>
                  <a:pt x="1271" y="3700"/>
                </a:cubicBezTo>
                <a:cubicBezTo>
                  <a:pt x="1204" y="3569"/>
                  <a:pt x="1089" y="3514"/>
                  <a:pt x="982" y="3438"/>
                </a:cubicBezTo>
                <a:cubicBezTo>
                  <a:pt x="981" y="3569"/>
                  <a:pt x="958" y="3695"/>
                  <a:pt x="1025" y="3826"/>
                </a:cubicBezTo>
                <a:cubicBezTo>
                  <a:pt x="1068" y="3911"/>
                  <a:pt x="1146" y="3945"/>
                  <a:pt x="1261" y="3984"/>
                </a:cubicBezTo>
                <a:close/>
                <a:moveTo>
                  <a:pt x="8173" y="3900"/>
                </a:moveTo>
                <a:cubicBezTo>
                  <a:pt x="8214" y="3640"/>
                  <a:pt x="8106" y="3438"/>
                  <a:pt x="8031" y="3214"/>
                </a:cubicBezTo>
                <a:cubicBezTo>
                  <a:pt x="7891" y="3403"/>
                  <a:pt x="7725" y="3562"/>
                  <a:pt x="7683" y="3822"/>
                </a:cubicBezTo>
                <a:cubicBezTo>
                  <a:pt x="7656" y="3991"/>
                  <a:pt x="7732" y="4123"/>
                  <a:pt x="7858" y="4300"/>
                </a:cubicBezTo>
                <a:cubicBezTo>
                  <a:pt x="8033" y="4171"/>
                  <a:pt x="8146" y="4069"/>
                  <a:pt x="8173" y="3900"/>
                </a:cubicBezTo>
                <a:close/>
                <a:moveTo>
                  <a:pt x="9326" y="6298"/>
                </a:moveTo>
                <a:cubicBezTo>
                  <a:pt x="9324" y="6452"/>
                  <a:pt x="9334" y="6560"/>
                  <a:pt x="9418" y="6647"/>
                </a:cubicBezTo>
                <a:cubicBezTo>
                  <a:pt x="9547" y="6782"/>
                  <a:pt x="9708" y="6807"/>
                  <a:pt x="9867" y="6861"/>
                </a:cubicBezTo>
                <a:cubicBezTo>
                  <a:pt x="9819" y="6700"/>
                  <a:pt x="9801" y="6538"/>
                  <a:pt x="9671" y="6403"/>
                </a:cubicBezTo>
                <a:cubicBezTo>
                  <a:pt x="9587" y="6317"/>
                  <a:pt x="9480" y="6303"/>
                  <a:pt x="9326" y="6298"/>
                </a:cubicBezTo>
                <a:close/>
                <a:moveTo>
                  <a:pt x="7253" y="7056"/>
                </a:moveTo>
                <a:cubicBezTo>
                  <a:pt x="7174" y="7188"/>
                  <a:pt x="7128" y="7286"/>
                  <a:pt x="7157" y="7404"/>
                </a:cubicBezTo>
                <a:cubicBezTo>
                  <a:pt x="7201" y="7586"/>
                  <a:pt x="7328" y="7688"/>
                  <a:pt x="7438" y="7814"/>
                </a:cubicBezTo>
                <a:cubicBezTo>
                  <a:pt x="7478" y="7651"/>
                  <a:pt x="7543" y="7502"/>
                  <a:pt x="7498" y="7320"/>
                </a:cubicBezTo>
                <a:cubicBezTo>
                  <a:pt x="7470" y="7203"/>
                  <a:pt x="7384" y="7137"/>
                  <a:pt x="7253" y="7056"/>
                </a:cubicBezTo>
                <a:close/>
                <a:moveTo>
                  <a:pt x="10257" y="6222"/>
                </a:moveTo>
                <a:cubicBezTo>
                  <a:pt x="10148" y="6170"/>
                  <a:pt x="10043" y="6194"/>
                  <a:pt x="9897" y="6245"/>
                </a:cubicBezTo>
                <a:cubicBezTo>
                  <a:pt x="9949" y="6390"/>
                  <a:pt x="9996" y="6487"/>
                  <a:pt x="10105" y="6539"/>
                </a:cubicBezTo>
                <a:cubicBezTo>
                  <a:pt x="10274" y="6620"/>
                  <a:pt x="10434" y="6587"/>
                  <a:pt x="10601" y="6581"/>
                </a:cubicBezTo>
                <a:cubicBezTo>
                  <a:pt x="10500" y="6448"/>
                  <a:pt x="10426" y="6303"/>
                  <a:pt x="10257" y="6222"/>
                </a:cubicBezTo>
                <a:close/>
                <a:moveTo>
                  <a:pt x="9708" y="5262"/>
                </a:moveTo>
                <a:cubicBezTo>
                  <a:pt x="9955" y="5222"/>
                  <a:pt x="10103" y="5065"/>
                  <a:pt x="10282" y="4932"/>
                </a:cubicBezTo>
                <a:cubicBezTo>
                  <a:pt x="10070" y="4861"/>
                  <a:pt x="9879" y="4759"/>
                  <a:pt x="9633" y="4800"/>
                </a:cubicBezTo>
                <a:cubicBezTo>
                  <a:pt x="9474" y="4826"/>
                  <a:pt x="9378" y="4933"/>
                  <a:pt x="9256" y="5098"/>
                </a:cubicBezTo>
                <a:cubicBezTo>
                  <a:pt x="9424" y="5217"/>
                  <a:pt x="9549" y="5288"/>
                  <a:pt x="9708" y="5262"/>
                </a:cubicBezTo>
                <a:close/>
                <a:moveTo>
                  <a:pt x="8832" y="4533"/>
                </a:moveTo>
                <a:cubicBezTo>
                  <a:pt x="8808" y="4681"/>
                  <a:pt x="8874" y="4797"/>
                  <a:pt x="8984" y="4953"/>
                </a:cubicBezTo>
                <a:cubicBezTo>
                  <a:pt x="9138" y="4841"/>
                  <a:pt x="9238" y="4751"/>
                  <a:pt x="9262" y="4603"/>
                </a:cubicBezTo>
                <a:cubicBezTo>
                  <a:pt x="9300" y="4374"/>
                  <a:pt x="9205" y="4196"/>
                  <a:pt x="9140" y="3999"/>
                </a:cubicBezTo>
                <a:cubicBezTo>
                  <a:pt x="9016" y="4165"/>
                  <a:pt x="8869" y="4304"/>
                  <a:pt x="8832" y="4533"/>
                </a:cubicBezTo>
                <a:close/>
                <a:moveTo>
                  <a:pt x="8754" y="4376"/>
                </a:moveTo>
                <a:cubicBezTo>
                  <a:pt x="8616" y="4322"/>
                  <a:pt x="8494" y="4247"/>
                  <a:pt x="8329" y="4264"/>
                </a:cubicBezTo>
                <a:cubicBezTo>
                  <a:pt x="8223" y="4274"/>
                  <a:pt x="8155" y="4341"/>
                  <a:pt x="8068" y="4446"/>
                </a:cubicBezTo>
                <a:cubicBezTo>
                  <a:pt x="8174" y="4531"/>
                  <a:pt x="8254" y="4583"/>
                  <a:pt x="8360" y="4572"/>
                </a:cubicBezTo>
                <a:cubicBezTo>
                  <a:pt x="8525" y="4555"/>
                  <a:pt x="8630" y="4457"/>
                  <a:pt x="8754" y="4376"/>
                </a:cubicBezTo>
                <a:close/>
                <a:moveTo>
                  <a:pt x="6690" y="4745"/>
                </a:moveTo>
                <a:cubicBezTo>
                  <a:pt x="6746" y="4801"/>
                  <a:pt x="6817" y="4808"/>
                  <a:pt x="6919" y="4808"/>
                </a:cubicBezTo>
                <a:cubicBezTo>
                  <a:pt x="6917" y="4706"/>
                  <a:pt x="6909" y="4636"/>
                  <a:pt x="6852" y="4579"/>
                </a:cubicBezTo>
                <a:cubicBezTo>
                  <a:pt x="6764" y="4493"/>
                  <a:pt x="6658" y="4479"/>
                  <a:pt x="6553" y="4447"/>
                </a:cubicBezTo>
                <a:cubicBezTo>
                  <a:pt x="6587" y="4552"/>
                  <a:pt x="6602" y="4658"/>
                  <a:pt x="6690" y="4745"/>
                </a:cubicBezTo>
                <a:close/>
                <a:moveTo>
                  <a:pt x="6771" y="4357"/>
                </a:moveTo>
                <a:cubicBezTo>
                  <a:pt x="6813" y="4265"/>
                  <a:pt x="6836" y="4197"/>
                  <a:pt x="6809" y="4122"/>
                </a:cubicBezTo>
                <a:cubicBezTo>
                  <a:pt x="6766" y="4006"/>
                  <a:pt x="6676" y="3948"/>
                  <a:pt x="6595" y="3874"/>
                </a:cubicBezTo>
                <a:cubicBezTo>
                  <a:pt x="6581" y="3984"/>
                  <a:pt x="6549" y="4086"/>
                  <a:pt x="6591" y="4202"/>
                </a:cubicBezTo>
                <a:cubicBezTo>
                  <a:pt x="6619" y="4277"/>
                  <a:pt x="6680" y="4314"/>
                  <a:pt x="6771" y="4357"/>
                </a:cubicBezTo>
                <a:close/>
                <a:moveTo>
                  <a:pt x="5494" y="675"/>
                </a:moveTo>
                <a:cubicBezTo>
                  <a:pt x="5490" y="573"/>
                  <a:pt x="5480" y="503"/>
                  <a:pt x="5422" y="448"/>
                </a:cubicBezTo>
                <a:cubicBezTo>
                  <a:pt x="5332" y="364"/>
                  <a:pt x="5225" y="353"/>
                  <a:pt x="5119" y="323"/>
                </a:cubicBezTo>
                <a:cubicBezTo>
                  <a:pt x="5156" y="427"/>
                  <a:pt x="5173" y="533"/>
                  <a:pt x="5264" y="617"/>
                </a:cubicBezTo>
                <a:cubicBezTo>
                  <a:pt x="5322" y="672"/>
                  <a:pt x="5393" y="677"/>
                  <a:pt x="5494" y="675"/>
                </a:cubicBezTo>
                <a:close/>
                <a:moveTo>
                  <a:pt x="8642" y="3522"/>
                </a:moveTo>
                <a:cubicBezTo>
                  <a:pt x="8738" y="3344"/>
                  <a:pt x="8710" y="3170"/>
                  <a:pt x="8712" y="2990"/>
                </a:cubicBezTo>
                <a:cubicBezTo>
                  <a:pt x="8563" y="3092"/>
                  <a:pt x="8403" y="3164"/>
                  <a:pt x="8307" y="3343"/>
                </a:cubicBezTo>
                <a:cubicBezTo>
                  <a:pt x="8245" y="3458"/>
                  <a:pt x="8267" y="3573"/>
                  <a:pt x="8314" y="3733"/>
                </a:cubicBezTo>
                <a:cubicBezTo>
                  <a:pt x="8472" y="3683"/>
                  <a:pt x="8580" y="3637"/>
                  <a:pt x="8642" y="3522"/>
                </a:cubicBezTo>
                <a:close/>
                <a:moveTo>
                  <a:pt x="8409" y="2703"/>
                </a:moveTo>
                <a:cubicBezTo>
                  <a:pt x="8249" y="2677"/>
                  <a:pt x="8101" y="2624"/>
                  <a:pt x="7929" y="2681"/>
                </a:cubicBezTo>
                <a:cubicBezTo>
                  <a:pt x="7817" y="2717"/>
                  <a:pt x="7760" y="2805"/>
                  <a:pt x="7692" y="2937"/>
                </a:cubicBezTo>
                <a:cubicBezTo>
                  <a:pt x="7825" y="3003"/>
                  <a:pt x="7923" y="3040"/>
                  <a:pt x="8034" y="3004"/>
                </a:cubicBezTo>
                <a:cubicBezTo>
                  <a:pt x="8206" y="2948"/>
                  <a:pt x="8296" y="2818"/>
                  <a:pt x="8409" y="2703"/>
                </a:cubicBezTo>
                <a:close/>
                <a:moveTo>
                  <a:pt x="9344" y="4125"/>
                </a:moveTo>
                <a:cubicBezTo>
                  <a:pt x="9486" y="4039"/>
                  <a:pt x="9580" y="3968"/>
                  <a:pt x="9612" y="3842"/>
                </a:cubicBezTo>
                <a:cubicBezTo>
                  <a:pt x="9662" y="3646"/>
                  <a:pt x="9594" y="3484"/>
                  <a:pt x="9553" y="3308"/>
                </a:cubicBezTo>
                <a:cubicBezTo>
                  <a:pt x="9433" y="3443"/>
                  <a:pt x="9294" y="3552"/>
                  <a:pt x="9244" y="3748"/>
                </a:cubicBezTo>
                <a:cubicBezTo>
                  <a:pt x="9212" y="3875"/>
                  <a:pt x="9260" y="3981"/>
                  <a:pt x="9344" y="4125"/>
                </a:cubicBezTo>
                <a:close/>
                <a:moveTo>
                  <a:pt x="9951" y="4673"/>
                </a:moveTo>
                <a:cubicBezTo>
                  <a:pt x="10069" y="4733"/>
                  <a:pt x="10157" y="4767"/>
                  <a:pt x="10257" y="4736"/>
                </a:cubicBezTo>
                <a:cubicBezTo>
                  <a:pt x="10412" y="4687"/>
                  <a:pt x="10493" y="4572"/>
                  <a:pt x="10596" y="4470"/>
                </a:cubicBezTo>
                <a:cubicBezTo>
                  <a:pt x="10453" y="4445"/>
                  <a:pt x="10320" y="4397"/>
                  <a:pt x="10165" y="4446"/>
                </a:cubicBezTo>
                <a:cubicBezTo>
                  <a:pt x="10066" y="4477"/>
                  <a:pt x="10013" y="4555"/>
                  <a:pt x="9951" y="4673"/>
                </a:cubicBezTo>
                <a:close/>
                <a:moveTo>
                  <a:pt x="10636" y="5979"/>
                </a:moveTo>
                <a:cubicBezTo>
                  <a:pt x="10531" y="5983"/>
                  <a:pt x="10460" y="6045"/>
                  <a:pt x="10369" y="6141"/>
                </a:cubicBezTo>
                <a:cubicBezTo>
                  <a:pt x="10468" y="6231"/>
                  <a:pt x="10543" y="6287"/>
                  <a:pt x="10648" y="6283"/>
                </a:cubicBezTo>
                <a:cubicBezTo>
                  <a:pt x="10810" y="6277"/>
                  <a:pt x="10919" y="6187"/>
                  <a:pt x="11045" y="6116"/>
                </a:cubicBezTo>
                <a:cubicBezTo>
                  <a:pt x="10914" y="6054"/>
                  <a:pt x="10798" y="5972"/>
                  <a:pt x="10636" y="5979"/>
                </a:cubicBezTo>
                <a:close/>
                <a:moveTo>
                  <a:pt x="7485" y="4007"/>
                </a:moveTo>
                <a:cubicBezTo>
                  <a:pt x="7510" y="3847"/>
                  <a:pt x="7443" y="3723"/>
                  <a:pt x="7396" y="3586"/>
                </a:cubicBezTo>
                <a:cubicBezTo>
                  <a:pt x="7311" y="3703"/>
                  <a:pt x="7209" y="3801"/>
                  <a:pt x="7184" y="3961"/>
                </a:cubicBezTo>
                <a:cubicBezTo>
                  <a:pt x="7168" y="4065"/>
                  <a:pt x="7215" y="4146"/>
                  <a:pt x="7293" y="4254"/>
                </a:cubicBezTo>
                <a:cubicBezTo>
                  <a:pt x="7400" y="4174"/>
                  <a:pt x="7469" y="4111"/>
                  <a:pt x="7485" y="4007"/>
                </a:cubicBezTo>
                <a:close/>
                <a:moveTo>
                  <a:pt x="6464" y="5311"/>
                </a:moveTo>
                <a:cubicBezTo>
                  <a:pt x="6542" y="5294"/>
                  <a:pt x="6587" y="5239"/>
                  <a:pt x="6643" y="5154"/>
                </a:cubicBezTo>
                <a:cubicBezTo>
                  <a:pt x="6557" y="5099"/>
                  <a:pt x="6494" y="5068"/>
                  <a:pt x="6416" y="5084"/>
                </a:cubicBezTo>
                <a:cubicBezTo>
                  <a:pt x="6295" y="5110"/>
                  <a:pt x="6225" y="5191"/>
                  <a:pt x="6140" y="5262"/>
                </a:cubicBezTo>
                <a:cubicBezTo>
                  <a:pt x="6247" y="5291"/>
                  <a:pt x="6344" y="5337"/>
                  <a:pt x="6464" y="5311"/>
                </a:cubicBezTo>
                <a:close/>
                <a:moveTo>
                  <a:pt x="7130" y="4601"/>
                </a:moveTo>
                <a:cubicBezTo>
                  <a:pt x="7094" y="4688"/>
                  <a:pt x="7117" y="4769"/>
                  <a:pt x="7161" y="4880"/>
                </a:cubicBezTo>
                <a:cubicBezTo>
                  <a:pt x="7272" y="4834"/>
                  <a:pt x="7346" y="4794"/>
                  <a:pt x="7383" y="4707"/>
                </a:cubicBezTo>
                <a:cubicBezTo>
                  <a:pt x="7440" y="4573"/>
                  <a:pt x="7408" y="4450"/>
                  <a:pt x="7398" y="4320"/>
                </a:cubicBezTo>
                <a:cubicBezTo>
                  <a:pt x="7297" y="4403"/>
                  <a:pt x="7187" y="4466"/>
                  <a:pt x="7130" y="4601"/>
                </a:cubicBezTo>
                <a:close/>
                <a:moveTo>
                  <a:pt x="6931" y="1276"/>
                </a:moveTo>
                <a:cubicBezTo>
                  <a:pt x="6933" y="1356"/>
                  <a:pt x="6980" y="1410"/>
                  <a:pt x="7054" y="1479"/>
                </a:cubicBezTo>
                <a:cubicBezTo>
                  <a:pt x="7123" y="1405"/>
                  <a:pt x="7165" y="1348"/>
                  <a:pt x="7162" y="1268"/>
                </a:cubicBezTo>
                <a:cubicBezTo>
                  <a:pt x="7158" y="1144"/>
                  <a:pt x="7090" y="1061"/>
                  <a:pt x="7036" y="966"/>
                </a:cubicBezTo>
                <a:cubicBezTo>
                  <a:pt x="6988" y="1065"/>
                  <a:pt x="6926" y="1153"/>
                  <a:pt x="6931" y="1276"/>
                </a:cubicBezTo>
                <a:close/>
                <a:moveTo>
                  <a:pt x="6336" y="580"/>
                </a:moveTo>
                <a:cubicBezTo>
                  <a:pt x="6331" y="457"/>
                  <a:pt x="6263" y="374"/>
                  <a:pt x="6209" y="278"/>
                </a:cubicBezTo>
                <a:cubicBezTo>
                  <a:pt x="6162" y="377"/>
                  <a:pt x="6100" y="465"/>
                  <a:pt x="6104" y="588"/>
                </a:cubicBezTo>
                <a:cubicBezTo>
                  <a:pt x="6107" y="668"/>
                  <a:pt x="6153" y="722"/>
                  <a:pt x="6227" y="791"/>
                </a:cubicBezTo>
                <a:cubicBezTo>
                  <a:pt x="6296" y="717"/>
                  <a:pt x="6338" y="660"/>
                  <a:pt x="6336" y="580"/>
                </a:cubicBezTo>
                <a:close/>
                <a:moveTo>
                  <a:pt x="7272" y="1096"/>
                </a:moveTo>
                <a:cubicBezTo>
                  <a:pt x="7349" y="996"/>
                  <a:pt x="7395" y="921"/>
                  <a:pt x="7384" y="823"/>
                </a:cubicBezTo>
                <a:cubicBezTo>
                  <a:pt x="7365" y="671"/>
                  <a:pt x="7272" y="577"/>
                  <a:pt x="7195" y="464"/>
                </a:cubicBezTo>
                <a:cubicBezTo>
                  <a:pt x="7148" y="592"/>
                  <a:pt x="7080" y="706"/>
                  <a:pt x="7099" y="858"/>
                </a:cubicBezTo>
                <a:cubicBezTo>
                  <a:pt x="7110" y="956"/>
                  <a:pt x="7174" y="1018"/>
                  <a:pt x="7272" y="1096"/>
                </a:cubicBezTo>
                <a:close/>
                <a:moveTo>
                  <a:pt x="8435" y="1412"/>
                </a:moveTo>
                <a:cubicBezTo>
                  <a:pt x="8571" y="1236"/>
                  <a:pt x="8574" y="1042"/>
                  <a:pt x="8609" y="847"/>
                </a:cubicBezTo>
                <a:cubicBezTo>
                  <a:pt x="8429" y="930"/>
                  <a:pt x="8241" y="979"/>
                  <a:pt x="8103" y="1156"/>
                </a:cubicBezTo>
                <a:cubicBezTo>
                  <a:pt x="8016" y="1269"/>
                  <a:pt x="8018" y="1399"/>
                  <a:pt x="8039" y="1580"/>
                </a:cubicBezTo>
                <a:cubicBezTo>
                  <a:pt x="8221" y="1556"/>
                  <a:pt x="8346" y="1526"/>
                  <a:pt x="8435" y="1412"/>
                </a:cubicBezTo>
                <a:close/>
                <a:moveTo>
                  <a:pt x="6422" y="1620"/>
                </a:moveTo>
                <a:cubicBezTo>
                  <a:pt x="6490" y="1661"/>
                  <a:pt x="6560" y="1652"/>
                  <a:pt x="6659" y="1629"/>
                </a:cubicBezTo>
                <a:cubicBezTo>
                  <a:pt x="6635" y="1530"/>
                  <a:pt x="6610" y="1463"/>
                  <a:pt x="6542" y="1422"/>
                </a:cubicBezTo>
                <a:cubicBezTo>
                  <a:pt x="6437" y="1357"/>
                  <a:pt x="6330" y="1368"/>
                  <a:pt x="6220" y="1361"/>
                </a:cubicBezTo>
                <a:cubicBezTo>
                  <a:pt x="6278" y="1455"/>
                  <a:pt x="6316" y="1555"/>
                  <a:pt x="6422" y="1620"/>
                </a:cubicBezTo>
                <a:close/>
                <a:moveTo>
                  <a:pt x="7350" y="1474"/>
                </a:moveTo>
                <a:cubicBezTo>
                  <a:pt x="7263" y="1512"/>
                  <a:pt x="7224" y="1587"/>
                  <a:pt x="7180" y="1698"/>
                </a:cubicBezTo>
                <a:cubicBezTo>
                  <a:pt x="7292" y="1742"/>
                  <a:pt x="7373" y="1763"/>
                  <a:pt x="7460" y="1725"/>
                </a:cubicBezTo>
                <a:cubicBezTo>
                  <a:pt x="7594" y="1667"/>
                  <a:pt x="7655" y="1556"/>
                  <a:pt x="7737" y="1455"/>
                </a:cubicBezTo>
                <a:cubicBezTo>
                  <a:pt x="7607" y="1446"/>
                  <a:pt x="7483" y="1416"/>
                  <a:pt x="7350" y="1474"/>
                </a:cubicBezTo>
                <a:close/>
                <a:moveTo>
                  <a:pt x="6904" y="303"/>
                </a:moveTo>
                <a:cubicBezTo>
                  <a:pt x="6986" y="231"/>
                  <a:pt x="7003" y="138"/>
                  <a:pt x="7038" y="47"/>
                </a:cubicBezTo>
                <a:cubicBezTo>
                  <a:pt x="6944" y="71"/>
                  <a:pt x="6850" y="78"/>
                  <a:pt x="6768" y="150"/>
                </a:cubicBezTo>
                <a:cubicBezTo>
                  <a:pt x="6716" y="197"/>
                  <a:pt x="6705" y="259"/>
                  <a:pt x="6699" y="348"/>
                </a:cubicBezTo>
                <a:cubicBezTo>
                  <a:pt x="6789" y="353"/>
                  <a:pt x="6851" y="350"/>
                  <a:pt x="6904" y="303"/>
                </a:cubicBezTo>
                <a:close/>
                <a:moveTo>
                  <a:pt x="7730" y="656"/>
                </a:moveTo>
                <a:cubicBezTo>
                  <a:pt x="7803" y="531"/>
                  <a:pt x="7786" y="407"/>
                  <a:pt x="7792" y="278"/>
                </a:cubicBezTo>
                <a:cubicBezTo>
                  <a:pt x="7684" y="348"/>
                  <a:pt x="7568" y="396"/>
                  <a:pt x="7496" y="521"/>
                </a:cubicBezTo>
                <a:cubicBezTo>
                  <a:pt x="7449" y="602"/>
                  <a:pt x="7462" y="684"/>
                  <a:pt x="7492" y="799"/>
                </a:cubicBezTo>
                <a:cubicBezTo>
                  <a:pt x="7607" y="767"/>
                  <a:pt x="7684" y="737"/>
                  <a:pt x="7730" y="656"/>
                </a:cubicBezTo>
                <a:close/>
                <a:moveTo>
                  <a:pt x="8939" y="1401"/>
                </a:moveTo>
                <a:cubicBezTo>
                  <a:pt x="9094" y="1311"/>
                  <a:pt x="9154" y="1166"/>
                  <a:pt x="9241" y="1030"/>
                </a:cubicBezTo>
                <a:cubicBezTo>
                  <a:pt x="9080" y="1038"/>
                  <a:pt x="8924" y="1018"/>
                  <a:pt x="8768" y="1109"/>
                </a:cubicBezTo>
                <a:cubicBezTo>
                  <a:pt x="8668" y="1167"/>
                  <a:pt x="8630" y="1264"/>
                  <a:pt x="8591" y="1407"/>
                </a:cubicBezTo>
                <a:cubicBezTo>
                  <a:pt x="8735" y="1444"/>
                  <a:pt x="8838" y="1460"/>
                  <a:pt x="8939" y="1401"/>
                </a:cubicBezTo>
                <a:close/>
                <a:moveTo>
                  <a:pt x="9614" y="7028"/>
                </a:moveTo>
                <a:cubicBezTo>
                  <a:pt x="9551" y="7000"/>
                  <a:pt x="9490" y="7011"/>
                  <a:pt x="9413" y="7037"/>
                </a:cubicBezTo>
                <a:cubicBezTo>
                  <a:pt x="9169" y="6836"/>
                  <a:pt x="9009" y="6536"/>
                  <a:pt x="8995" y="6236"/>
                </a:cubicBezTo>
                <a:cubicBezTo>
                  <a:pt x="9357" y="6270"/>
                  <a:pt x="9718" y="6228"/>
                  <a:pt x="10031" y="6068"/>
                </a:cubicBezTo>
                <a:cubicBezTo>
                  <a:pt x="10169" y="6080"/>
                  <a:pt x="10269" y="6076"/>
                  <a:pt x="10356" y="6005"/>
                </a:cubicBezTo>
                <a:cubicBezTo>
                  <a:pt x="10497" y="5890"/>
                  <a:pt x="10534" y="5736"/>
                  <a:pt x="10599" y="5586"/>
                </a:cubicBezTo>
                <a:cubicBezTo>
                  <a:pt x="10439" y="5619"/>
                  <a:pt x="10281" y="5624"/>
                  <a:pt x="10139" y="5740"/>
                </a:cubicBezTo>
                <a:cubicBezTo>
                  <a:pt x="10054" y="5809"/>
                  <a:pt x="10029" y="5906"/>
                  <a:pt x="10013" y="6040"/>
                </a:cubicBezTo>
                <a:cubicBezTo>
                  <a:pt x="9665" y="6180"/>
                  <a:pt x="9282" y="6177"/>
                  <a:pt x="8914" y="6093"/>
                </a:cubicBezTo>
                <a:cubicBezTo>
                  <a:pt x="9030" y="5878"/>
                  <a:pt x="9247" y="5706"/>
                  <a:pt x="9496" y="5602"/>
                </a:cubicBezTo>
                <a:cubicBezTo>
                  <a:pt x="9566" y="5646"/>
                  <a:pt x="9624" y="5670"/>
                  <a:pt x="9693" y="5656"/>
                </a:cubicBezTo>
                <a:cubicBezTo>
                  <a:pt x="9812" y="5631"/>
                  <a:pt x="9882" y="5551"/>
                  <a:pt x="9966" y="5482"/>
                </a:cubicBezTo>
                <a:cubicBezTo>
                  <a:pt x="9861" y="5453"/>
                  <a:pt x="9765" y="5407"/>
                  <a:pt x="9646" y="5432"/>
                </a:cubicBezTo>
                <a:cubicBezTo>
                  <a:pt x="9579" y="5446"/>
                  <a:pt x="9536" y="5491"/>
                  <a:pt x="9489" y="5557"/>
                </a:cubicBezTo>
                <a:cubicBezTo>
                  <a:pt x="9210" y="5636"/>
                  <a:pt x="8950" y="5796"/>
                  <a:pt x="8782" y="6059"/>
                </a:cubicBezTo>
                <a:cubicBezTo>
                  <a:pt x="8614" y="6012"/>
                  <a:pt x="8452" y="5949"/>
                  <a:pt x="8298" y="5877"/>
                </a:cubicBezTo>
                <a:cubicBezTo>
                  <a:pt x="8730" y="5535"/>
                  <a:pt x="9121" y="5145"/>
                  <a:pt x="9462" y="4722"/>
                </a:cubicBezTo>
                <a:cubicBezTo>
                  <a:pt x="9679" y="4685"/>
                  <a:pt x="9830" y="4641"/>
                  <a:pt x="9934" y="4500"/>
                </a:cubicBezTo>
                <a:cubicBezTo>
                  <a:pt x="10100" y="4273"/>
                  <a:pt x="10095" y="4029"/>
                  <a:pt x="10134" y="3781"/>
                </a:cubicBezTo>
                <a:cubicBezTo>
                  <a:pt x="9908" y="3893"/>
                  <a:pt x="9674" y="3961"/>
                  <a:pt x="9508" y="4188"/>
                </a:cubicBezTo>
                <a:cubicBezTo>
                  <a:pt x="9417" y="4313"/>
                  <a:pt x="9409" y="4450"/>
                  <a:pt x="9429" y="4629"/>
                </a:cubicBezTo>
                <a:cubicBezTo>
                  <a:pt x="8859" y="5227"/>
                  <a:pt x="8177" y="5730"/>
                  <a:pt x="7442" y="6094"/>
                </a:cubicBezTo>
                <a:cubicBezTo>
                  <a:pt x="7434" y="5864"/>
                  <a:pt x="7461" y="5630"/>
                  <a:pt x="7519" y="5403"/>
                </a:cubicBezTo>
                <a:cubicBezTo>
                  <a:pt x="7864" y="5399"/>
                  <a:pt x="8162" y="5245"/>
                  <a:pt x="8392" y="5026"/>
                </a:cubicBezTo>
                <a:cubicBezTo>
                  <a:pt x="8479" y="5019"/>
                  <a:pt x="8544" y="5004"/>
                  <a:pt x="8594" y="4949"/>
                </a:cubicBezTo>
                <a:cubicBezTo>
                  <a:pt x="8682" y="4853"/>
                  <a:pt x="8692" y="4740"/>
                  <a:pt x="8722" y="4628"/>
                </a:cubicBezTo>
                <a:cubicBezTo>
                  <a:pt x="8612" y="4668"/>
                  <a:pt x="8501" y="4688"/>
                  <a:pt x="8413" y="4784"/>
                </a:cubicBezTo>
                <a:cubicBezTo>
                  <a:pt x="8363" y="4840"/>
                  <a:pt x="8354" y="4906"/>
                  <a:pt x="8355" y="4995"/>
                </a:cubicBezTo>
                <a:cubicBezTo>
                  <a:pt x="8116" y="5173"/>
                  <a:pt x="7829" y="5279"/>
                  <a:pt x="7560" y="5260"/>
                </a:cubicBezTo>
                <a:cubicBezTo>
                  <a:pt x="7692" y="4840"/>
                  <a:pt x="7932" y="4447"/>
                  <a:pt x="8262" y="4137"/>
                </a:cubicBezTo>
                <a:cubicBezTo>
                  <a:pt x="8404" y="4179"/>
                  <a:pt x="8510" y="4197"/>
                  <a:pt x="8616" y="4142"/>
                </a:cubicBezTo>
                <a:cubicBezTo>
                  <a:pt x="8789" y="4052"/>
                  <a:pt x="8861" y="3899"/>
                  <a:pt x="8960" y="3756"/>
                </a:cubicBezTo>
                <a:cubicBezTo>
                  <a:pt x="8786" y="3757"/>
                  <a:pt x="8620" y="3728"/>
                  <a:pt x="8447" y="3818"/>
                </a:cubicBezTo>
                <a:cubicBezTo>
                  <a:pt x="8344" y="3872"/>
                  <a:pt x="8298" y="3967"/>
                  <a:pt x="8253" y="4101"/>
                </a:cubicBezTo>
                <a:cubicBezTo>
                  <a:pt x="7856" y="4397"/>
                  <a:pt x="7541" y="4811"/>
                  <a:pt x="7352" y="5285"/>
                </a:cubicBezTo>
                <a:cubicBezTo>
                  <a:pt x="7142" y="5067"/>
                  <a:pt x="7027" y="4742"/>
                  <a:pt x="7010" y="4408"/>
                </a:cubicBezTo>
                <a:cubicBezTo>
                  <a:pt x="7087" y="4345"/>
                  <a:pt x="7138" y="4290"/>
                  <a:pt x="7150" y="4207"/>
                </a:cubicBezTo>
                <a:cubicBezTo>
                  <a:pt x="7170" y="4063"/>
                  <a:pt x="7108" y="3952"/>
                  <a:pt x="7064" y="3829"/>
                </a:cubicBezTo>
                <a:cubicBezTo>
                  <a:pt x="6988" y="3935"/>
                  <a:pt x="6898" y="4025"/>
                  <a:pt x="6879" y="4169"/>
                </a:cubicBezTo>
                <a:cubicBezTo>
                  <a:pt x="6867" y="4250"/>
                  <a:pt x="6899" y="4316"/>
                  <a:pt x="6954" y="4395"/>
                </a:cubicBezTo>
                <a:cubicBezTo>
                  <a:pt x="6938" y="4621"/>
                  <a:pt x="6965" y="4852"/>
                  <a:pt x="7048" y="5068"/>
                </a:cubicBezTo>
                <a:cubicBezTo>
                  <a:pt x="6861" y="5116"/>
                  <a:pt x="6644" y="5068"/>
                  <a:pt x="6458" y="4961"/>
                </a:cubicBezTo>
                <a:cubicBezTo>
                  <a:pt x="6461" y="4869"/>
                  <a:pt x="6455" y="4801"/>
                  <a:pt x="6405" y="4745"/>
                </a:cubicBezTo>
                <a:cubicBezTo>
                  <a:pt x="6323" y="4653"/>
                  <a:pt x="6218" y="4633"/>
                  <a:pt x="6114" y="4594"/>
                </a:cubicBezTo>
                <a:cubicBezTo>
                  <a:pt x="6142" y="4701"/>
                  <a:pt x="6150" y="4808"/>
                  <a:pt x="6233" y="4900"/>
                </a:cubicBezTo>
                <a:cubicBezTo>
                  <a:pt x="6279" y="4952"/>
                  <a:pt x="6340" y="4967"/>
                  <a:pt x="6422" y="4974"/>
                </a:cubicBezTo>
                <a:cubicBezTo>
                  <a:pt x="6605" y="5116"/>
                  <a:pt x="6836" y="5202"/>
                  <a:pt x="7089" y="5163"/>
                </a:cubicBezTo>
                <a:cubicBezTo>
                  <a:pt x="7140" y="5269"/>
                  <a:pt x="7206" y="5370"/>
                  <a:pt x="7288" y="5463"/>
                </a:cubicBezTo>
                <a:cubicBezTo>
                  <a:pt x="7210" y="5707"/>
                  <a:pt x="7165" y="5964"/>
                  <a:pt x="7158" y="6226"/>
                </a:cubicBezTo>
                <a:cubicBezTo>
                  <a:pt x="6813" y="6378"/>
                  <a:pt x="6458" y="6498"/>
                  <a:pt x="6101" y="6582"/>
                </a:cubicBezTo>
                <a:cubicBezTo>
                  <a:pt x="6147" y="6287"/>
                  <a:pt x="6318" y="5996"/>
                  <a:pt x="6552" y="5766"/>
                </a:cubicBezTo>
                <a:cubicBezTo>
                  <a:pt x="6660" y="5785"/>
                  <a:pt x="6741" y="5787"/>
                  <a:pt x="6817" y="5737"/>
                </a:cubicBezTo>
                <a:cubicBezTo>
                  <a:pt x="6947" y="5651"/>
                  <a:pt x="6992" y="5522"/>
                  <a:pt x="7059" y="5400"/>
                </a:cubicBezTo>
                <a:cubicBezTo>
                  <a:pt x="6920" y="5415"/>
                  <a:pt x="6785" y="5406"/>
                  <a:pt x="6655" y="5492"/>
                </a:cubicBezTo>
                <a:cubicBezTo>
                  <a:pt x="6582" y="5541"/>
                  <a:pt x="6552" y="5613"/>
                  <a:pt x="6528" y="5713"/>
                </a:cubicBezTo>
                <a:cubicBezTo>
                  <a:pt x="6239" y="5934"/>
                  <a:pt x="6007" y="6240"/>
                  <a:pt x="5927" y="6622"/>
                </a:cubicBezTo>
                <a:cubicBezTo>
                  <a:pt x="5627" y="6683"/>
                  <a:pt x="5327" y="6718"/>
                  <a:pt x="5028" y="6725"/>
                </a:cubicBezTo>
                <a:cubicBezTo>
                  <a:pt x="5388" y="5820"/>
                  <a:pt x="5818" y="4903"/>
                  <a:pt x="6060" y="3919"/>
                </a:cubicBezTo>
                <a:lnTo>
                  <a:pt x="6062" y="3920"/>
                </a:lnTo>
                <a:cubicBezTo>
                  <a:pt x="6098" y="3751"/>
                  <a:pt x="6153" y="3585"/>
                  <a:pt x="6221" y="3423"/>
                </a:cubicBezTo>
                <a:cubicBezTo>
                  <a:pt x="6654" y="3464"/>
                  <a:pt x="7062" y="3270"/>
                  <a:pt x="7345" y="2976"/>
                </a:cubicBezTo>
                <a:cubicBezTo>
                  <a:pt x="7473" y="2953"/>
                  <a:pt x="7564" y="2925"/>
                  <a:pt x="7626" y="2839"/>
                </a:cubicBezTo>
                <a:cubicBezTo>
                  <a:pt x="7728" y="2697"/>
                  <a:pt x="7724" y="2546"/>
                  <a:pt x="7746" y="2392"/>
                </a:cubicBezTo>
                <a:cubicBezTo>
                  <a:pt x="7607" y="2462"/>
                  <a:pt x="7462" y="2505"/>
                  <a:pt x="7360" y="2647"/>
                </a:cubicBezTo>
                <a:cubicBezTo>
                  <a:pt x="7299" y="2733"/>
                  <a:pt x="7300" y="2827"/>
                  <a:pt x="7319" y="2955"/>
                </a:cubicBezTo>
                <a:cubicBezTo>
                  <a:pt x="7025" y="3200"/>
                  <a:pt x="6645" y="3332"/>
                  <a:pt x="6287" y="3274"/>
                </a:cubicBezTo>
                <a:cubicBezTo>
                  <a:pt x="6664" y="2506"/>
                  <a:pt x="7393" y="1879"/>
                  <a:pt x="8272" y="1722"/>
                </a:cubicBezTo>
                <a:cubicBezTo>
                  <a:pt x="8384" y="1850"/>
                  <a:pt x="8477" y="1933"/>
                  <a:pt x="8615" y="1945"/>
                </a:cubicBezTo>
                <a:cubicBezTo>
                  <a:pt x="8843" y="1964"/>
                  <a:pt x="9010" y="1857"/>
                  <a:pt x="9198" y="1779"/>
                </a:cubicBezTo>
                <a:cubicBezTo>
                  <a:pt x="9025" y="1670"/>
                  <a:pt x="8878" y="1536"/>
                  <a:pt x="8651" y="1518"/>
                </a:cubicBezTo>
                <a:cubicBezTo>
                  <a:pt x="8509" y="1506"/>
                  <a:pt x="8402" y="1575"/>
                  <a:pt x="8266" y="1688"/>
                </a:cubicBezTo>
                <a:cubicBezTo>
                  <a:pt x="7831" y="1724"/>
                  <a:pt x="7410" y="1875"/>
                  <a:pt x="7037" y="2113"/>
                </a:cubicBezTo>
                <a:cubicBezTo>
                  <a:pt x="7037" y="1815"/>
                  <a:pt x="7176" y="1504"/>
                  <a:pt x="7390" y="1253"/>
                </a:cubicBezTo>
                <a:cubicBezTo>
                  <a:pt x="7534" y="1266"/>
                  <a:pt x="7640" y="1263"/>
                  <a:pt x="7732" y="1189"/>
                </a:cubicBezTo>
                <a:cubicBezTo>
                  <a:pt x="7884" y="1068"/>
                  <a:pt x="7925" y="904"/>
                  <a:pt x="7996" y="746"/>
                </a:cubicBezTo>
                <a:cubicBezTo>
                  <a:pt x="7825" y="779"/>
                  <a:pt x="7657" y="783"/>
                  <a:pt x="7505" y="904"/>
                </a:cubicBezTo>
                <a:cubicBezTo>
                  <a:pt x="7419" y="973"/>
                  <a:pt x="7391" y="1068"/>
                  <a:pt x="7372" y="1197"/>
                </a:cubicBezTo>
                <a:cubicBezTo>
                  <a:pt x="7201" y="1351"/>
                  <a:pt x="7058" y="1540"/>
                  <a:pt x="6969" y="1758"/>
                </a:cubicBezTo>
                <a:cubicBezTo>
                  <a:pt x="6802" y="1664"/>
                  <a:pt x="6678" y="1484"/>
                  <a:pt x="6616" y="1282"/>
                </a:cubicBezTo>
                <a:cubicBezTo>
                  <a:pt x="6678" y="1220"/>
                  <a:pt x="6718" y="1168"/>
                  <a:pt x="6720" y="1095"/>
                </a:cubicBezTo>
                <a:cubicBezTo>
                  <a:pt x="6724" y="972"/>
                  <a:pt x="6661" y="885"/>
                  <a:pt x="6613" y="786"/>
                </a:cubicBezTo>
                <a:cubicBezTo>
                  <a:pt x="6559" y="882"/>
                  <a:pt x="6492" y="966"/>
                  <a:pt x="6489" y="1089"/>
                </a:cubicBezTo>
                <a:cubicBezTo>
                  <a:pt x="6487" y="1162"/>
                  <a:pt x="6524" y="1217"/>
                  <a:pt x="6584" y="1282"/>
                </a:cubicBezTo>
                <a:cubicBezTo>
                  <a:pt x="6622" y="1503"/>
                  <a:pt x="6730" y="1714"/>
                  <a:pt x="6933" y="1855"/>
                </a:cubicBezTo>
                <a:cubicBezTo>
                  <a:pt x="6895" y="1972"/>
                  <a:pt x="6873" y="2096"/>
                  <a:pt x="6870" y="2228"/>
                </a:cubicBezTo>
                <a:cubicBezTo>
                  <a:pt x="6630" y="2405"/>
                  <a:pt x="6414" y="2619"/>
                  <a:pt x="6230" y="2859"/>
                </a:cubicBezTo>
                <a:cubicBezTo>
                  <a:pt x="6249" y="2504"/>
                  <a:pt x="6227" y="2148"/>
                  <a:pt x="6168" y="1799"/>
                </a:cubicBezTo>
                <a:lnTo>
                  <a:pt x="6171" y="1799"/>
                </a:lnTo>
                <a:cubicBezTo>
                  <a:pt x="6083" y="1361"/>
                  <a:pt x="6195" y="810"/>
                  <a:pt x="6585" y="566"/>
                </a:cubicBezTo>
                <a:cubicBezTo>
                  <a:pt x="6656" y="601"/>
                  <a:pt x="6711" y="619"/>
                  <a:pt x="6772" y="599"/>
                </a:cubicBezTo>
                <a:cubicBezTo>
                  <a:pt x="6873" y="566"/>
                  <a:pt x="6926" y="489"/>
                  <a:pt x="6993" y="421"/>
                </a:cubicBezTo>
                <a:cubicBezTo>
                  <a:pt x="6899" y="405"/>
                  <a:pt x="6811" y="375"/>
                  <a:pt x="6709" y="408"/>
                </a:cubicBezTo>
                <a:cubicBezTo>
                  <a:pt x="6650" y="427"/>
                  <a:pt x="6617" y="473"/>
                  <a:pt x="6581" y="539"/>
                </a:cubicBezTo>
                <a:cubicBezTo>
                  <a:pt x="6302" y="683"/>
                  <a:pt x="6128" y="985"/>
                  <a:pt x="6061" y="1310"/>
                </a:cubicBezTo>
                <a:cubicBezTo>
                  <a:pt x="6016" y="1148"/>
                  <a:pt x="5962" y="989"/>
                  <a:pt x="5901" y="833"/>
                </a:cubicBezTo>
                <a:cubicBezTo>
                  <a:pt x="5953" y="684"/>
                  <a:pt x="5977" y="572"/>
                  <a:pt x="5923" y="456"/>
                </a:cubicBezTo>
                <a:cubicBezTo>
                  <a:pt x="5835" y="266"/>
                  <a:pt x="5674" y="181"/>
                  <a:pt x="5525" y="67"/>
                </a:cubicBezTo>
                <a:cubicBezTo>
                  <a:pt x="5517" y="254"/>
                  <a:pt x="5478" y="432"/>
                  <a:pt x="5566" y="622"/>
                </a:cubicBezTo>
                <a:cubicBezTo>
                  <a:pt x="5619" y="736"/>
                  <a:pt x="5720" y="791"/>
                  <a:pt x="5865" y="847"/>
                </a:cubicBezTo>
                <a:cubicBezTo>
                  <a:pt x="6031" y="1404"/>
                  <a:pt x="6067" y="1957"/>
                  <a:pt x="6010" y="2501"/>
                </a:cubicBezTo>
                <a:cubicBezTo>
                  <a:pt x="5722" y="2371"/>
                  <a:pt x="5495" y="2090"/>
                  <a:pt x="5365" y="1764"/>
                </a:cubicBezTo>
                <a:cubicBezTo>
                  <a:pt x="5418" y="1681"/>
                  <a:pt x="5448" y="1612"/>
                  <a:pt x="5433" y="1531"/>
                </a:cubicBezTo>
                <a:cubicBezTo>
                  <a:pt x="5406" y="1389"/>
                  <a:pt x="5312" y="1305"/>
                  <a:pt x="5232" y="1203"/>
                </a:cubicBezTo>
                <a:cubicBezTo>
                  <a:pt x="5195" y="1327"/>
                  <a:pt x="5138" y="1440"/>
                  <a:pt x="5166" y="1581"/>
                </a:cubicBezTo>
                <a:cubicBezTo>
                  <a:pt x="5181" y="1663"/>
                  <a:pt x="5233" y="1714"/>
                  <a:pt x="5312" y="1772"/>
                </a:cubicBezTo>
                <a:cubicBezTo>
                  <a:pt x="5408" y="2138"/>
                  <a:pt x="5620" y="2480"/>
                  <a:pt x="5988" y="2681"/>
                </a:cubicBezTo>
                <a:cubicBezTo>
                  <a:pt x="5858" y="3598"/>
                  <a:pt x="5478" y="4493"/>
                  <a:pt x="5034" y="5353"/>
                </a:cubicBezTo>
                <a:cubicBezTo>
                  <a:pt x="4788" y="5251"/>
                  <a:pt x="4565" y="5112"/>
                  <a:pt x="4367" y="4943"/>
                </a:cubicBezTo>
                <a:cubicBezTo>
                  <a:pt x="4729" y="4612"/>
                  <a:pt x="4943" y="4144"/>
                  <a:pt x="4960" y="3674"/>
                </a:cubicBezTo>
                <a:cubicBezTo>
                  <a:pt x="5064" y="3536"/>
                  <a:pt x="5126" y="3426"/>
                  <a:pt x="5108" y="3287"/>
                </a:cubicBezTo>
                <a:cubicBezTo>
                  <a:pt x="5080" y="3061"/>
                  <a:pt x="4940" y="2920"/>
                  <a:pt x="4824" y="2752"/>
                </a:cubicBezTo>
                <a:cubicBezTo>
                  <a:pt x="4753" y="2944"/>
                  <a:pt x="4654" y="3115"/>
                  <a:pt x="4683" y="3342"/>
                </a:cubicBezTo>
                <a:cubicBezTo>
                  <a:pt x="4700" y="3478"/>
                  <a:pt x="4785" y="3567"/>
                  <a:pt x="4915" y="3671"/>
                </a:cubicBezTo>
                <a:cubicBezTo>
                  <a:pt x="4845" y="4133"/>
                  <a:pt x="4584" y="4546"/>
                  <a:pt x="4216" y="4803"/>
                </a:cubicBezTo>
                <a:cubicBezTo>
                  <a:pt x="4122" y="4710"/>
                  <a:pt x="4034" y="4609"/>
                  <a:pt x="3953" y="4502"/>
                </a:cubicBezTo>
                <a:cubicBezTo>
                  <a:pt x="3735" y="3645"/>
                  <a:pt x="4040" y="2657"/>
                  <a:pt x="4819" y="2114"/>
                </a:cubicBezTo>
                <a:cubicBezTo>
                  <a:pt x="4461" y="2314"/>
                  <a:pt x="4175" y="2619"/>
                  <a:pt x="3977" y="2979"/>
                </a:cubicBezTo>
                <a:cubicBezTo>
                  <a:pt x="3822" y="2778"/>
                  <a:pt x="3751" y="2501"/>
                  <a:pt x="3759" y="2222"/>
                </a:cubicBezTo>
                <a:cubicBezTo>
                  <a:pt x="3877" y="2142"/>
                  <a:pt x="3957" y="2070"/>
                  <a:pt x="3984" y="1953"/>
                </a:cubicBezTo>
                <a:cubicBezTo>
                  <a:pt x="4030" y="1752"/>
                  <a:pt x="3955" y="1588"/>
                  <a:pt x="3909" y="1408"/>
                </a:cubicBezTo>
                <a:cubicBezTo>
                  <a:pt x="3789" y="1549"/>
                  <a:pt x="3650" y="1665"/>
                  <a:pt x="3605" y="1867"/>
                </a:cubicBezTo>
                <a:cubicBezTo>
                  <a:pt x="3576" y="1993"/>
                  <a:pt x="3625" y="2098"/>
                  <a:pt x="3709" y="2237"/>
                </a:cubicBezTo>
                <a:cubicBezTo>
                  <a:pt x="3669" y="2536"/>
                  <a:pt x="3718" y="2849"/>
                  <a:pt x="3907" y="3118"/>
                </a:cubicBezTo>
                <a:cubicBezTo>
                  <a:pt x="3770" y="3410"/>
                  <a:pt x="3688" y="3731"/>
                  <a:pt x="3673" y="4059"/>
                </a:cubicBezTo>
                <a:cubicBezTo>
                  <a:pt x="3307" y="3355"/>
                  <a:pt x="3178" y="2493"/>
                  <a:pt x="3324" y="1678"/>
                </a:cubicBezTo>
                <a:cubicBezTo>
                  <a:pt x="3518" y="1591"/>
                  <a:pt x="3652" y="1502"/>
                  <a:pt x="3722" y="1334"/>
                </a:cubicBezTo>
                <a:cubicBezTo>
                  <a:pt x="3849" y="1035"/>
                  <a:pt x="3779" y="761"/>
                  <a:pt x="3755" y="470"/>
                </a:cubicBezTo>
                <a:cubicBezTo>
                  <a:pt x="3531" y="656"/>
                  <a:pt x="3286" y="796"/>
                  <a:pt x="3159" y="1097"/>
                </a:cubicBezTo>
                <a:cubicBezTo>
                  <a:pt x="3081" y="1280"/>
                  <a:pt x="3124" y="1454"/>
                  <a:pt x="3214" y="1685"/>
                </a:cubicBezTo>
                <a:cubicBezTo>
                  <a:pt x="3144" y="1947"/>
                  <a:pt x="3101" y="2219"/>
                  <a:pt x="3087" y="2494"/>
                </a:cubicBezTo>
                <a:cubicBezTo>
                  <a:pt x="2808" y="2353"/>
                  <a:pt x="2580" y="2082"/>
                  <a:pt x="2439" y="1768"/>
                </a:cubicBezTo>
                <a:cubicBezTo>
                  <a:pt x="2514" y="1642"/>
                  <a:pt x="2556" y="1544"/>
                  <a:pt x="2530" y="1428"/>
                </a:cubicBezTo>
                <a:cubicBezTo>
                  <a:pt x="2485" y="1238"/>
                  <a:pt x="2354" y="1130"/>
                  <a:pt x="2239" y="996"/>
                </a:cubicBezTo>
                <a:cubicBezTo>
                  <a:pt x="2196" y="1166"/>
                  <a:pt x="2126" y="1322"/>
                  <a:pt x="2171" y="1512"/>
                </a:cubicBezTo>
                <a:cubicBezTo>
                  <a:pt x="2196" y="1621"/>
                  <a:pt x="2270" y="1688"/>
                  <a:pt x="2379" y="1761"/>
                </a:cubicBezTo>
                <a:cubicBezTo>
                  <a:pt x="2490" y="2132"/>
                  <a:pt x="2715" y="2474"/>
                  <a:pt x="3081" y="2681"/>
                </a:cubicBezTo>
                <a:cubicBezTo>
                  <a:pt x="3078" y="3131"/>
                  <a:pt x="3150" y="3585"/>
                  <a:pt x="3301" y="4011"/>
                </a:cubicBezTo>
                <a:cubicBezTo>
                  <a:pt x="3053" y="4054"/>
                  <a:pt x="2785" y="4038"/>
                  <a:pt x="2517" y="3977"/>
                </a:cubicBezTo>
                <a:cubicBezTo>
                  <a:pt x="2560" y="3592"/>
                  <a:pt x="2448" y="3204"/>
                  <a:pt x="2216" y="2917"/>
                </a:cubicBezTo>
                <a:cubicBezTo>
                  <a:pt x="2195" y="2757"/>
                  <a:pt x="2168" y="2646"/>
                  <a:pt x="2067" y="2569"/>
                </a:cubicBezTo>
                <a:cubicBezTo>
                  <a:pt x="1911" y="2448"/>
                  <a:pt x="1739" y="2447"/>
                  <a:pt x="1565" y="2415"/>
                </a:cubicBezTo>
                <a:cubicBezTo>
                  <a:pt x="1639" y="2576"/>
                  <a:pt x="1684" y="2742"/>
                  <a:pt x="1840" y="2863"/>
                </a:cubicBezTo>
                <a:cubicBezTo>
                  <a:pt x="1933" y="2935"/>
                  <a:pt x="2039" y="2937"/>
                  <a:pt x="2182" y="2922"/>
                </a:cubicBezTo>
                <a:cubicBezTo>
                  <a:pt x="2379" y="3225"/>
                  <a:pt x="2440" y="3597"/>
                  <a:pt x="2365" y="3937"/>
                </a:cubicBezTo>
                <a:cubicBezTo>
                  <a:pt x="1992" y="3829"/>
                  <a:pt x="1623" y="3637"/>
                  <a:pt x="1308" y="3397"/>
                </a:cubicBezTo>
                <a:cubicBezTo>
                  <a:pt x="1335" y="3208"/>
                  <a:pt x="1337" y="3070"/>
                  <a:pt x="1246" y="2945"/>
                </a:cubicBezTo>
                <a:cubicBezTo>
                  <a:pt x="1098" y="2741"/>
                  <a:pt x="888" y="2679"/>
                  <a:pt x="686" y="2578"/>
                </a:cubicBezTo>
                <a:cubicBezTo>
                  <a:pt x="720" y="2801"/>
                  <a:pt x="715" y="3020"/>
                  <a:pt x="863" y="3224"/>
                </a:cubicBezTo>
                <a:cubicBezTo>
                  <a:pt x="955" y="3350"/>
                  <a:pt x="1090" y="3390"/>
                  <a:pt x="1281" y="3422"/>
                </a:cubicBezTo>
                <a:cubicBezTo>
                  <a:pt x="1509" y="3640"/>
                  <a:pt x="1766" y="3835"/>
                  <a:pt x="2049" y="3985"/>
                </a:cubicBezTo>
                <a:cubicBezTo>
                  <a:pt x="1674" y="4132"/>
                  <a:pt x="1209" y="4138"/>
                  <a:pt x="907" y="3874"/>
                </a:cubicBezTo>
                <a:cubicBezTo>
                  <a:pt x="919" y="3796"/>
                  <a:pt x="921" y="3738"/>
                  <a:pt x="884" y="3685"/>
                </a:cubicBezTo>
                <a:cubicBezTo>
                  <a:pt x="823" y="3598"/>
                  <a:pt x="735" y="3569"/>
                  <a:pt x="650" y="3525"/>
                </a:cubicBezTo>
                <a:cubicBezTo>
                  <a:pt x="662" y="3619"/>
                  <a:pt x="658" y="3713"/>
                  <a:pt x="720" y="3800"/>
                </a:cubicBezTo>
                <a:cubicBezTo>
                  <a:pt x="755" y="3852"/>
                  <a:pt x="809" y="3870"/>
                  <a:pt x="882" y="3885"/>
                </a:cubicBezTo>
                <a:cubicBezTo>
                  <a:pt x="1200" y="4214"/>
                  <a:pt x="1773" y="4231"/>
                  <a:pt x="2200" y="4060"/>
                </a:cubicBezTo>
                <a:cubicBezTo>
                  <a:pt x="2564" y="4225"/>
                  <a:pt x="2968" y="4315"/>
                  <a:pt x="3410" y="4283"/>
                </a:cubicBezTo>
                <a:cubicBezTo>
                  <a:pt x="3606" y="4721"/>
                  <a:pt x="3890" y="5120"/>
                  <a:pt x="4268" y="5443"/>
                </a:cubicBezTo>
                <a:cubicBezTo>
                  <a:pt x="4100" y="5591"/>
                  <a:pt x="3900" y="5708"/>
                  <a:pt x="3679" y="5794"/>
                </a:cubicBezTo>
                <a:cubicBezTo>
                  <a:pt x="3612" y="5681"/>
                  <a:pt x="3534" y="5580"/>
                  <a:pt x="3448" y="5490"/>
                </a:cubicBezTo>
                <a:cubicBezTo>
                  <a:pt x="3339" y="5300"/>
                  <a:pt x="3290" y="5062"/>
                  <a:pt x="3298" y="4824"/>
                </a:cubicBezTo>
                <a:cubicBezTo>
                  <a:pt x="3369" y="4776"/>
                  <a:pt x="3417" y="4732"/>
                  <a:pt x="3433" y="4662"/>
                </a:cubicBezTo>
                <a:cubicBezTo>
                  <a:pt x="3462" y="4538"/>
                  <a:pt x="3416" y="4439"/>
                  <a:pt x="3388" y="4329"/>
                </a:cubicBezTo>
                <a:cubicBezTo>
                  <a:pt x="3314" y="4415"/>
                  <a:pt x="3230" y="4486"/>
                  <a:pt x="3202" y="4609"/>
                </a:cubicBezTo>
                <a:cubicBezTo>
                  <a:pt x="3186" y="4679"/>
                  <a:pt x="3210" y="4738"/>
                  <a:pt x="3253" y="4811"/>
                </a:cubicBezTo>
                <a:cubicBezTo>
                  <a:pt x="3226" y="4981"/>
                  <a:pt x="3227" y="5157"/>
                  <a:pt x="3266" y="5327"/>
                </a:cubicBezTo>
                <a:cubicBezTo>
                  <a:pt x="3142" y="5230"/>
                  <a:pt x="3007" y="5151"/>
                  <a:pt x="2865" y="5089"/>
                </a:cubicBezTo>
                <a:cubicBezTo>
                  <a:pt x="2830" y="4843"/>
                  <a:pt x="2688" y="4651"/>
                  <a:pt x="2506" y="4518"/>
                </a:cubicBezTo>
                <a:cubicBezTo>
                  <a:pt x="2506" y="4518"/>
                  <a:pt x="2506" y="4518"/>
                  <a:pt x="2507" y="4518"/>
                </a:cubicBezTo>
                <a:cubicBezTo>
                  <a:pt x="2483" y="4434"/>
                  <a:pt x="2461" y="4376"/>
                  <a:pt x="2401" y="4342"/>
                </a:cubicBezTo>
                <a:cubicBezTo>
                  <a:pt x="2308" y="4289"/>
                  <a:pt x="2216" y="4300"/>
                  <a:pt x="2121" y="4297"/>
                </a:cubicBezTo>
                <a:cubicBezTo>
                  <a:pt x="2173" y="4377"/>
                  <a:pt x="2208" y="4462"/>
                  <a:pt x="2301" y="4515"/>
                </a:cubicBezTo>
                <a:cubicBezTo>
                  <a:pt x="2352" y="4545"/>
                  <a:pt x="2405" y="4541"/>
                  <a:pt x="2473" y="4526"/>
                </a:cubicBezTo>
                <a:cubicBezTo>
                  <a:pt x="2630" y="4667"/>
                  <a:pt x="2742" y="4855"/>
                  <a:pt x="2762" y="5046"/>
                </a:cubicBezTo>
                <a:cubicBezTo>
                  <a:pt x="2670" y="5011"/>
                  <a:pt x="2577" y="4984"/>
                  <a:pt x="2482" y="4962"/>
                </a:cubicBezTo>
                <a:cubicBezTo>
                  <a:pt x="2407" y="4864"/>
                  <a:pt x="2338" y="4798"/>
                  <a:pt x="2234" y="4781"/>
                </a:cubicBezTo>
                <a:cubicBezTo>
                  <a:pt x="2048" y="4750"/>
                  <a:pt x="1903" y="4827"/>
                  <a:pt x="1743" y="4879"/>
                </a:cubicBezTo>
                <a:cubicBezTo>
                  <a:pt x="1877" y="4981"/>
                  <a:pt x="1990" y="5100"/>
                  <a:pt x="2176" y="5131"/>
                </a:cubicBezTo>
                <a:cubicBezTo>
                  <a:pt x="2284" y="5148"/>
                  <a:pt x="2373" y="5106"/>
                  <a:pt x="2482" y="5032"/>
                </a:cubicBezTo>
                <a:cubicBezTo>
                  <a:pt x="2915" y="5193"/>
                  <a:pt x="3294" y="5487"/>
                  <a:pt x="3468" y="5865"/>
                </a:cubicBezTo>
                <a:cubicBezTo>
                  <a:pt x="2761" y="6070"/>
                  <a:pt x="1899" y="5991"/>
                  <a:pt x="1215" y="5628"/>
                </a:cubicBezTo>
                <a:cubicBezTo>
                  <a:pt x="1194" y="5463"/>
                  <a:pt x="1162" y="5343"/>
                  <a:pt x="1055" y="5256"/>
                </a:cubicBezTo>
                <a:cubicBezTo>
                  <a:pt x="872" y="5107"/>
                  <a:pt x="668" y="5101"/>
                  <a:pt x="462" y="5059"/>
                </a:cubicBezTo>
                <a:cubicBezTo>
                  <a:pt x="546" y="5251"/>
                  <a:pt x="593" y="5450"/>
                  <a:pt x="776" y="5598"/>
                </a:cubicBezTo>
                <a:cubicBezTo>
                  <a:pt x="878" y="5681"/>
                  <a:pt x="997" y="5692"/>
                  <a:pt x="1151" y="5681"/>
                </a:cubicBezTo>
                <a:cubicBezTo>
                  <a:pt x="1568" y="5948"/>
                  <a:pt x="2077" y="6089"/>
                  <a:pt x="2567" y="6145"/>
                </a:cubicBezTo>
                <a:cubicBezTo>
                  <a:pt x="2678" y="6154"/>
                  <a:pt x="2794" y="6160"/>
                  <a:pt x="2910" y="6162"/>
                </a:cubicBezTo>
                <a:cubicBezTo>
                  <a:pt x="2761" y="6478"/>
                  <a:pt x="2467" y="6743"/>
                  <a:pt x="2122" y="6914"/>
                </a:cubicBezTo>
                <a:cubicBezTo>
                  <a:pt x="2014" y="6857"/>
                  <a:pt x="1927" y="6826"/>
                  <a:pt x="1828" y="6853"/>
                </a:cubicBezTo>
                <a:cubicBezTo>
                  <a:pt x="1658" y="6899"/>
                  <a:pt x="1565" y="7021"/>
                  <a:pt x="1450" y="7129"/>
                </a:cubicBezTo>
                <a:cubicBezTo>
                  <a:pt x="1604" y="7162"/>
                  <a:pt x="1746" y="7219"/>
                  <a:pt x="1916" y="7172"/>
                </a:cubicBezTo>
                <a:cubicBezTo>
                  <a:pt x="2011" y="7146"/>
                  <a:pt x="2069" y="7078"/>
                  <a:pt x="2130" y="6980"/>
                </a:cubicBezTo>
                <a:cubicBezTo>
                  <a:pt x="2537" y="6838"/>
                  <a:pt x="2909" y="6574"/>
                  <a:pt x="3126" y="6161"/>
                </a:cubicBezTo>
                <a:cubicBezTo>
                  <a:pt x="3630" y="6145"/>
                  <a:pt x="4148" y="6029"/>
                  <a:pt x="4556" y="5662"/>
                </a:cubicBezTo>
                <a:cubicBezTo>
                  <a:pt x="4632" y="5713"/>
                  <a:pt x="4712" y="5760"/>
                  <a:pt x="4794" y="5806"/>
                </a:cubicBezTo>
                <a:cubicBezTo>
                  <a:pt x="4669" y="6036"/>
                  <a:pt x="4541" y="6264"/>
                  <a:pt x="4415" y="6489"/>
                </a:cubicBezTo>
                <a:cubicBezTo>
                  <a:pt x="3903" y="7470"/>
                  <a:pt x="3427" y="8561"/>
                  <a:pt x="3354" y="9775"/>
                </a:cubicBezTo>
                <a:cubicBezTo>
                  <a:pt x="3317" y="10267"/>
                  <a:pt x="3356" y="10759"/>
                  <a:pt x="3449" y="11239"/>
                </a:cubicBezTo>
                <a:cubicBezTo>
                  <a:pt x="3387" y="11120"/>
                  <a:pt x="3313" y="11019"/>
                  <a:pt x="3237" y="10943"/>
                </a:cubicBezTo>
                <a:cubicBezTo>
                  <a:pt x="3116" y="10822"/>
                  <a:pt x="2998" y="10754"/>
                  <a:pt x="2916" y="10717"/>
                </a:cubicBezTo>
                <a:cubicBezTo>
                  <a:pt x="2832" y="10678"/>
                  <a:pt x="2784" y="10666"/>
                  <a:pt x="2784" y="10666"/>
                </a:cubicBezTo>
                <a:cubicBezTo>
                  <a:pt x="2779" y="10669"/>
                  <a:pt x="2970" y="10762"/>
                  <a:pt x="3148" y="11016"/>
                </a:cubicBezTo>
                <a:cubicBezTo>
                  <a:pt x="3235" y="11144"/>
                  <a:pt x="3313" y="11311"/>
                  <a:pt x="3351" y="11509"/>
                </a:cubicBezTo>
                <a:cubicBezTo>
                  <a:pt x="3353" y="11520"/>
                  <a:pt x="3354" y="11532"/>
                  <a:pt x="3356" y="11544"/>
                </a:cubicBezTo>
                <a:cubicBezTo>
                  <a:pt x="3353" y="11539"/>
                  <a:pt x="3351" y="11534"/>
                  <a:pt x="3348" y="11529"/>
                </a:cubicBezTo>
                <a:cubicBezTo>
                  <a:pt x="3223" y="11319"/>
                  <a:pt x="3061" y="11161"/>
                  <a:pt x="2907" y="11066"/>
                </a:cubicBezTo>
                <a:cubicBezTo>
                  <a:pt x="2752" y="10970"/>
                  <a:pt x="2610" y="10932"/>
                  <a:pt x="2514" y="10915"/>
                </a:cubicBezTo>
                <a:cubicBezTo>
                  <a:pt x="2418" y="10899"/>
                  <a:pt x="2365" y="10900"/>
                  <a:pt x="2365" y="10899"/>
                </a:cubicBezTo>
                <a:cubicBezTo>
                  <a:pt x="2365" y="10900"/>
                  <a:pt x="2417" y="10913"/>
                  <a:pt x="2505" y="10949"/>
                </a:cubicBezTo>
                <a:cubicBezTo>
                  <a:pt x="2592" y="10986"/>
                  <a:pt x="2714" y="11049"/>
                  <a:pt x="2838" y="11159"/>
                </a:cubicBezTo>
                <a:cubicBezTo>
                  <a:pt x="2962" y="11268"/>
                  <a:pt x="3082" y="11425"/>
                  <a:pt x="3174" y="11622"/>
                </a:cubicBezTo>
                <a:cubicBezTo>
                  <a:pt x="3224" y="11730"/>
                  <a:pt x="3266" y="11851"/>
                  <a:pt x="3298" y="11980"/>
                </a:cubicBezTo>
                <a:cubicBezTo>
                  <a:pt x="3235" y="11817"/>
                  <a:pt x="3149" y="11672"/>
                  <a:pt x="3051" y="11554"/>
                </a:cubicBezTo>
                <a:cubicBezTo>
                  <a:pt x="2891" y="11360"/>
                  <a:pt x="2706" y="11227"/>
                  <a:pt x="2540" y="11146"/>
                </a:cubicBezTo>
                <a:cubicBezTo>
                  <a:pt x="2373" y="11064"/>
                  <a:pt x="2224" y="11039"/>
                  <a:pt x="2123" y="11035"/>
                </a:cubicBezTo>
                <a:cubicBezTo>
                  <a:pt x="2022" y="11031"/>
                  <a:pt x="1969" y="11045"/>
                  <a:pt x="1969" y="11043"/>
                </a:cubicBezTo>
                <a:cubicBezTo>
                  <a:pt x="1965" y="11046"/>
                  <a:pt x="2201" y="11045"/>
                  <a:pt x="2482" y="11246"/>
                </a:cubicBezTo>
                <a:cubicBezTo>
                  <a:pt x="2620" y="11344"/>
                  <a:pt x="2768" y="11487"/>
                  <a:pt x="2893" y="11672"/>
                </a:cubicBezTo>
                <a:cubicBezTo>
                  <a:pt x="2897" y="11679"/>
                  <a:pt x="2901" y="11687"/>
                  <a:pt x="2906" y="11694"/>
                </a:cubicBezTo>
                <a:cubicBezTo>
                  <a:pt x="2900" y="11686"/>
                  <a:pt x="2894" y="11677"/>
                  <a:pt x="2888" y="11670"/>
                </a:cubicBezTo>
                <a:cubicBezTo>
                  <a:pt x="2738" y="11500"/>
                  <a:pt x="2555" y="11405"/>
                  <a:pt x="2400" y="11361"/>
                </a:cubicBezTo>
                <a:cubicBezTo>
                  <a:pt x="2244" y="11316"/>
                  <a:pt x="2115" y="11314"/>
                  <a:pt x="2028" y="11320"/>
                </a:cubicBezTo>
                <a:cubicBezTo>
                  <a:pt x="1942" y="11325"/>
                  <a:pt x="1895" y="11337"/>
                  <a:pt x="1895" y="11336"/>
                </a:cubicBezTo>
                <a:cubicBezTo>
                  <a:pt x="1892" y="11341"/>
                  <a:pt x="2094" y="11338"/>
                  <a:pt x="2358" y="11468"/>
                </a:cubicBezTo>
                <a:cubicBezTo>
                  <a:pt x="2488" y="11534"/>
                  <a:pt x="2627" y="11640"/>
                  <a:pt x="2734" y="11793"/>
                </a:cubicBezTo>
                <a:cubicBezTo>
                  <a:pt x="2798" y="11884"/>
                  <a:pt x="2847" y="11992"/>
                  <a:pt x="2884" y="12111"/>
                </a:cubicBezTo>
                <a:cubicBezTo>
                  <a:pt x="2840" y="12023"/>
                  <a:pt x="2784" y="11946"/>
                  <a:pt x="2723" y="11885"/>
                </a:cubicBezTo>
                <a:cubicBezTo>
                  <a:pt x="2608" y="11770"/>
                  <a:pt x="2479" y="11701"/>
                  <a:pt x="2367" y="11663"/>
                </a:cubicBezTo>
                <a:cubicBezTo>
                  <a:pt x="2140" y="11589"/>
                  <a:pt x="1996" y="11629"/>
                  <a:pt x="1998" y="11625"/>
                </a:cubicBezTo>
                <a:cubicBezTo>
                  <a:pt x="1996" y="11628"/>
                  <a:pt x="2143" y="11626"/>
                  <a:pt x="2340" y="11727"/>
                </a:cubicBezTo>
                <a:cubicBezTo>
                  <a:pt x="2437" y="11778"/>
                  <a:pt x="2545" y="11855"/>
                  <a:pt x="2635" y="11965"/>
                </a:cubicBezTo>
                <a:cubicBezTo>
                  <a:pt x="2701" y="12044"/>
                  <a:pt x="2757" y="12141"/>
                  <a:pt x="2790" y="12250"/>
                </a:cubicBezTo>
                <a:lnTo>
                  <a:pt x="5713" y="12250"/>
                </a:lnTo>
                <a:cubicBezTo>
                  <a:pt x="5718" y="12051"/>
                  <a:pt x="5823" y="11877"/>
                  <a:pt x="5920" y="11783"/>
                </a:cubicBezTo>
                <a:cubicBezTo>
                  <a:pt x="6022" y="11681"/>
                  <a:pt x="6120" y="11664"/>
                  <a:pt x="6119" y="11663"/>
                </a:cubicBezTo>
                <a:cubicBezTo>
                  <a:pt x="6122" y="11664"/>
                  <a:pt x="6018" y="11643"/>
                  <a:pt x="5878" y="11727"/>
                </a:cubicBezTo>
                <a:cubicBezTo>
                  <a:pt x="5811" y="11767"/>
                  <a:pt x="5736" y="11834"/>
                  <a:pt x="5676" y="11924"/>
                </a:cubicBezTo>
                <a:cubicBezTo>
                  <a:pt x="5740" y="11767"/>
                  <a:pt x="5837" y="11638"/>
                  <a:pt x="5929" y="11556"/>
                </a:cubicBezTo>
                <a:cubicBezTo>
                  <a:pt x="6084" y="11414"/>
                  <a:pt x="6227" y="11397"/>
                  <a:pt x="6224" y="11396"/>
                </a:cubicBezTo>
                <a:cubicBezTo>
                  <a:pt x="6228" y="11398"/>
                  <a:pt x="6081" y="11376"/>
                  <a:pt x="5887" y="11501"/>
                </a:cubicBezTo>
                <a:cubicBezTo>
                  <a:pt x="5792" y="11562"/>
                  <a:pt x="5691" y="11657"/>
                  <a:pt x="5608" y="11786"/>
                </a:cubicBezTo>
                <a:cubicBezTo>
                  <a:pt x="5570" y="11846"/>
                  <a:pt x="5537" y="11915"/>
                  <a:pt x="5511" y="11989"/>
                </a:cubicBezTo>
                <a:cubicBezTo>
                  <a:pt x="5533" y="11875"/>
                  <a:pt x="5568" y="11769"/>
                  <a:pt x="5617" y="11677"/>
                </a:cubicBezTo>
                <a:cubicBezTo>
                  <a:pt x="5705" y="11513"/>
                  <a:pt x="5829" y="11390"/>
                  <a:pt x="5950" y="11309"/>
                </a:cubicBezTo>
                <a:cubicBezTo>
                  <a:pt x="6197" y="11147"/>
                  <a:pt x="6397" y="11126"/>
                  <a:pt x="6393" y="11121"/>
                </a:cubicBezTo>
                <a:cubicBezTo>
                  <a:pt x="6393" y="11121"/>
                  <a:pt x="6346" y="11116"/>
                  <a:pt x="6259" y="11121"/>
                </a:cubicBezTo>
                <a:cubicBezTo>
                  <a:pt x="6173" y="11126"/>
                  <a:pt x="6045" y="11144"/>
                  <a:pt x="5895" y="11208"/>
                </a:cubicBezTo>
                <a:cubicBezTo>
                  <a:pt x="5747" y="11270"/>
                  <a:pt x="5577" y="11388"/>
                  <a:pt x="5449" y="11574"/>
                </a:cubicBezTo>
                <a:cubicBezTo>
                  <a:pt x="5444" y="11582"/>
                  <a:pt x="5440" y="11591"/>
                  <a:pt x="5435" y="11599"/>
                </a:cubicBezTo>
                <a:cubicBezTo>
                  <a:pt x="5438" y="11592"/>
                  <a:pt x="5441" y="11584"/>
                  <a:pt x="5445" y="11577"/>
                </a:cubicBezTo>
                <a:cubicBezTo>
                  <a:pt x="5546" y="11378"/>
                  <a:pt x="5674" y="11218"/>
                  <a:pt x="5800" y="11103"/>
                </a:cubicBezTo>
                <a:cubicBezTo>
                  <a:pt x="6054" y="10869"/>
                  <a:pt x="6289" y="10842"/>
                  <a:pt x="6284" y="10839"/>
                </a:cubicBezTo>
                <a:cubicBezTo>
                  <a:pt x="6284" y="10841"/>
                  <a:pt x="6230" y="10835"/>
                  <a:pt x="6130" y="10850"/>
                </a:cubicBezTo>
                <a:cubicBezTo>
                  <a:pt x="6031" y="10866"/>
                  <a:pt x="5886" y="10910"/>
                  <a:pt x="5730" y="11012"/>
                </a:cubicBezTo>
                <a:cubicBezTo>
                  <a:pt x="5575" y="11112"/>
                  <a:pt x="5408" y="11267"/>
                  <a:pt x="5273" y="11479"/>
                </a:cubicBezTo>
                <a:cubicBezTo>
                  <a:pt x="5194" y="11604"/>
                  <a:pt x="5126" y="11750"/>
                  <a:pt x="5082" y="11912"/>
                </a:cubicBezTo>
                <a:cubicBezTo>
                  <a:pt x="5099" y="11788"/>
                  <a:pt x="5124" y="11670"/>
                  <a:pt x="5160" y="11562"/>
                </a:cubicBezTo>
                <a:cubicBezTo>
                  <a:pt x="5227" y="11355"/>
                  <a:pt x="5327" y="11184"/>
                  <a:pt x="5436" y="11061"/>
                </a:cubicBezTo>
                <a:cubicBezTo>
                  <a:pt x="5545" y="10937"/>
                  <a:pt x="5659" y="10859"/>
                  <a:pt x="5741" y="10812"/>
                </a:cubicBezTo>
                <a:cubicBezTo>
                  <a:pt x="5824" y="10765"/>
                  <a:pt x="5874" y="10746"/>
                  <a:pt x="5874" y="10745"/>
                </a:cubicBezTo>
                <a:cubicBezTo>
                  <a:pt x="5874" y="10746"/>
                  <a:pt x="5821" y="10752"/>
                  <a:pt x="5727" y="10779"/>
                </a:cubicBezTo>
                <a:cubicBezTo>
                  <a:pt x="5634" y="10808"/>
                  <a:pt x="5498" y="10863"/>
                  <a:pt x="5357" y="10977"/>
                </a:cubicBezTo>
                <a:cubicBezTo>
                  <a:pt x="5215" y="11091"/>
                  <a:pt x="5073" y="11267"/>
                  <a:pt x="4975" y="11491"/>
                </a:cubicBezTo>
                <a:cubicBezTo>
                  <a:pt x="4973" y="11496"/>
                  <a:pt x="4972" y="11502"/>
                  <a:pt x="4969" y="11507"/>
                </a:cubicBezTo>
                <a:cubicBezTo>
                  <a:pt x="4970" y="11495"/>
                  <a:pt x="4969" y="11483"/>
                  <a:pt x="4970" y="11471"/>
                </a:cubicBezTo>
                <a:cubicBezTo>
                  <a:pt x="4984" y="11270"/>
                  <a:pt x="5040" y="11095"/>
                  <a:pt x="5111" y="10958"/>
                </a:cubicBezTo>
                <a:cubicBezTo>
                  <a:pt x="5257" y="10683"/>
                  <a:pt x="5434" y="10567"/>
                  <a:pt x="5429" y="10565"/>
                </a:cubicBezTo>
                <a:cubicBezTo>
                  <a:pt x="5429" y="10565"/>
                  <a:pt x="5382" y="10583"/>
                  <a:pt x="5305" y="10631"/>
                </a:cubicBezTo>
                <a:cubicBezTo>
                  <a:pt x="5227" y="10679"/>
                  <a:pt x="5118" y="10761"/>
                  <a:pt x="5014" y="10895"/>
                </a:cubicBezTo>
                <a:cubicBezTo>
                  <a:pt x="4910" y="11029"/>
                  <a:pt x="4815" y="11218"/>
                  <a:pt x="4774" y="11446"/>
                </a:cubicBezTo>
                <a:cubicBezTo>
                  <a:pt x="4764" y="11502"/>
                  <a:pt x="4757" y="11562"/>
                  <a:pt x="4754" y="11622"/>
                </a:cubicBezTo>
                <a:cubicBezTo>
                  <a:pt x="4753" y="11621"/>
                  <a:pt x="4753" y="11620"/>
                  <a:pt x="4752" y="11619"/>
                </a:cubicBezTo>
                <a:cubicBezTo>
                  <a:pt x="4733" y="11536"/>
                  <a:pt x="4719" y="11453"/>
                  <a:pt x="4712" y="11373"/>
                </a:cubicBezTo>
                <a:cubicBezTo>
                  <a:pt x="4695" y="11151"/>
                  <a:pt x="4723" y="10947"/>
                  <a:pt x="4771" y="10784"/>
                </a:cubicBezTo>
                <a:cubicBezTo>
                  <a:pt x="4866" y="10452"/>
                  <a:pt x="5052" y="10307"/>
                  <a:pt x="5047" y="10307"/>
                </a:cubicBezTo>
                <a:cubicBezTo>
                  <a:pt x="5048" y="10308"/>
                  <a:pt x="4998" y="10331"/>
                  <a:pt x="4921" y="10396"/>
                </a:cubicBezTo>
                <a:cubicBezTo>
                  <a:pt x="4845" y="10461"/>
                  <a:pt x="4743" y="10574"/>
                  <a:pt x="4663" y="10742"/>
                </a:cubicBezTo>
                <a:cubicBezTo>
                  <a:pt x="4620" y="10831"/>
                  <a:pt x="4583" y="10937"/>
                  <a:pt x="4556" y="11054"/>
                </a:cubicBezTo>
                <a:cubicBezTo>
                  <a:pt x="4214" y="9857"/>
                  <a:pt x="4316" y="8554"/>
                  <a:pt x="4796" y="7284"/>
                </a:cubicBezTo>
                <a:cubicBezTo>
                  <a:pt x="5557" y="7226"/>
                  <a:pt x="6275" y="7027"/>
                  <a:pt x="6936" y="6720"/>
                </a:cubicBezTo>
                <a:cubicBezTo>
                  <a:pt x="7293" y="7100"/>
                  <a:pt x="7774" y="7246"/>
                  <a:pt x="8244" y="7242"/>
                </a:cubicBezTo>
                <a:cubicBezTo>
                  <a:pt x="8335" y="7315"/>
                  <a:pt x="8413" y="7359"/>
                  <a:pt x="8511" y="7352"/>
                </a:cubicBezTo>
                <a:cubicBezTo>
                  <a:pt x="8689" y="7338"/>
                  <a:pt x="8804" y="7236"/>
                  <a:pt x="8939" y="7152"/>
                </a:cubicBezTo>
                <a:cubicBezTo>
                  <a:pt x="8793" y="7090"/>
                  <a:pt x="8663" y="7006"/>
                  <a:pt x="8486" y="7019"/>
                </a:cubicBezTo>
                <a:cubicBezTo>
                  <a:pt x="8384" y="7027"/>
                  <a:pt x="8312" y="7086"/>
                  <a:pt x="8229" y="7177"/>
                </a:cubicBezTo>
                <a:cubicBezTo>
                  <a:pt x="7793" y="7126"/>
                  <a:pt x="7377" y="6939"/>
                  <a:pt x="7134" y="6627"/>
                </a:cubicBezTo>
                <a:cubicBezTo>
                  <a:pt x="7480" y="6452"/>
                  <a:pt x="7809" y="6246"/>
                  <a:pt x="8118" y="6016"/>
                </a:cubicBezTo>
                <a:cubicBezTo>
                  <a:pt x="8361" y="6114"/>
                  <a:pt x="8625" y="6189"/>
                  <a:pt x="8892" y="6225"/>
                </a:cubicBezTo>
                <a:cubicBezTo>
                  <a:pt x="8928" y="6561"/>
                  <a:pt x="9117" y="6862"/>
                  <a:pt x="9378" y="7052"/>
                </a:cubicBezTo>
                <a:cubicBezTo>
                  <a:pt x="9415" y="7145"/>
                  <a:pt x="9447" y="7208"/>
                  <a:pt x="9519" y="7240"/>
                </a:cubicBezTo>
                <a:cubicBezTo>
                  <a:pt x="9632" y="7290"/>
                  <a:pt x="9737" y="7265"/>
                  <a:pt x="9847" y="7258"/>
                </a:cubicBezTo>
                <a:cubicBezTo>
                  <a:pt x="9778" y="7172"/>
                  <a:pt x="9727" y="7078"/>
                  <a:pt x="9614" y="7028"/>
                </a:cubicBezTo>
                <a:close/>
                <a:moveTo>
                  <a:pt x="3607" y="11896"/>
                </a:moveTo>
                <a:cubicBezTo>
                  <a:pt x="3607" y="11892"/>
                  <a:pt x="3607" y="11887"/>
                  <a:pt x="3607" y="11883"/>
                </a:cubicBezTo>
                <a:cubicBezTo>
                  <a:pt x="3608" y="11887"/>
                  <a:pt x="3609" y="11892"/>
                  <a:pt x="3611" y="11896"/>
                </a:cubicBezTo>
                <a:lnTo>
                  <a:pt x="3607" y="11896"/>
                </a:lnTo>
                <a:close/>
                <a:moveTo>
                  <a:pt x="9152" y="6927"/>
                </a:moveTo>
                <a:cubicBezTo>
                  <a:pt x="9088" y="7006"/>
                  <a:pt x="9049" y="7066"/>
                  <a:pt x="9057" y="7145"/>
                </a:cubicBezTo>
                <a:cubicBezTo>
                  <a:pt x="9070" y="7268"/>
                  <a:pt x="9143" y="7346"/>
                  <a:pt x="9204" y="7439"/>
                </a:cubicBezTo>
                <a:cubicBezTo>
                  <a:pt x="9245" y="7336"/>
                  <a:pt x="9300" y="7245"/>
                  <a:pt x="9288" y="7122"/>
                </a:cubicBezTo>
                <a:cubicBezTo>
                  <a:pt x="9280" y="7042"/>
                  <a:pt x="9230" y="6992"/>
                  <a:pt x="9152" y="6927"/>
                </a:cubicBezTo>
                <a:close/>
                <a:moveTo>
                  <a:pt x="8702" y="6643"/>
                </a:moveTo>
                <a:cubicBezTo>
                  <a:pt x="8662" y="6760"/>
                  <a:pt x="8696" y="6862"/>
                  <a:pt x="8711" y="6971"/>
                </a:cubicBezTo>
                <a:cubicBezTo>
                  <a:pt x="8792" y="6895"/>
                  <a:pt x="8881" y="6836"/>
                  <a:pt x="8921" y="6719"/>
                </a:cubicBezTo>
                <a:cubicBezTo>
                  <a:pt x="8948" y="6644"/>
                  <a:pt x="8924" y="6577"/>
                  <a:pt x="8880" y="6485"/>
                </a:cubicBezTo>
                <a:cubicBezTo>
                  <a:pt x="8789" y="6530"/>
                  <a:pt x="8729" y="6568"/>
                  <a:pt x="8702" y="6643"/>
                </a:cubicBezTo>
                <a:close/>
                <a:moveTo>
                  <a:pt x="4407" y="1773"/>
                </a:moveTo>
                <a:cubicBezTo>
                  <a:pt x="4371" y="1916"/>
                  <a:pt x="4426" y="2036"/>
                  <a:pt x="4522" y="2198"/>
                </a:cubicBezTo>
                <a:cubicBezTo>
                  <a:pt x="4682" y="2100"/>
                  <a:pt x="4787" y="2020"/>
                  <a:pt x="4823" y="1877"/>
                </a:cubicBezTo>
                <a:cubicBezTo>
                  <a:pt x="4878" y="1656"/>
                  <a:pt x="4799" y="1473"/>
                  <a:pt x="4752" y="1275"/>
                </a:cubicBezTo>
                <a:cubicBezTo>
                  <a:pt x="4617" y="1428"/>
                  <a:pt x="4462" y="1552"/>
                  <a:pt x="4407" y="1773"/>
                </a:cubicBezTo>
                <a:close/>
                <a:moveTo>
                  <a:pt x="5297" y="2401"/>
                </a:moveTo>
                <a:cubicBezTo>
                  <a:pt x="5164" y="2330"/>
                  <a:pt x="5049" y="2241"/>
                  <a:pt x="4881" y="2240"/>
                </a:cubicBezTo>
                <a:cubicBezTo>
                  <a:pt x="4772" y="2239"/>
                  <a:pt x="4696" y="2299"/>
                  <a:pt x="4597" y="2395"/>
                </a:cubicBezTo>
                <a:cubicBezTo>
                  <a:pt x="4694" y="2494"/>
                  <a:pt x="4770" y="2555"/>
                  <a:pt x="4878" y="2555"/>
                </a:cubicBezTo>
                <a:cubicBezTo>
                  <a:pt x="5047" y="2557"/>
                  <a:pt x="5163" y="2469"/>
                  <a:pt x="5297" y="2401"/>
                </a:cubicBezTo>
                <a:close/>
                <a:moveTo>
                  <a:pt x="3651" y="2550"/>
                </a:moveTo>
                <a:cubicBezTo>
                  <a:pt x="3658" y="2463"/>
                  <a:pt x="3655" y="2401"/>
                  <a:pt x="3611" y="2348"/>
                </a:cubicBezTo>
                <a:cubicBezTo>
                  <a:pt x="3541" y="2267"/>
                  <a:pt x="3451" y="2248"/>
                  <a:pt x="3362" y="2212"/>
                </a:cubicBezTo>
                <a:cubicBezTo>
                  <a:pt x="3384" y="2305"/>
                  <a:pt x="3389" y="2398"/>
                  <a:pt x="3458" y="2479"/>
                </a:cubicBezTo>
                <a:cubicBezTo>
                  <a:pt x="3503" y="2531"/>
                  <a:pt x="3564" y="2543"/>
                  <a:pt x="3651" y="2550"/>
                </a:cubicBezTo>
                <a:close/>
                <a:moveTo>
                  <a:pt x="2108" y="1790"/>
                </a:moveTo>
                <a:cubicBezTo>
                  <a:pt x="2116" y="1681"/>
                  <a:pt x="2113" y="1604"/>
                  <a:pt x="2057" y="1539"/>
                </a:cubicBezTo>
                <a:cubicBezTo>
                  <a:pt x="1971" y="1438"/>
                  <a:pt x="1858" y="1413"/>
                  <a:pt x="1747" y="1369"/>
                </a:cubicBezTo>
                <a:cubicBezTo>
                  <a:pt x="1774" y="1485"/>
                  <a:pt x="1780" y="1600"/>
                  <a:pt x="1867" y="1701"/>
                </a:cubicBezTo>
                <a:cubicBezTo>
                  <a:pt x="1923" y="1767"/>
                  <a:pt x="1999" y="1781"/>
                  <a:pt x="2108" y="1790"/>
                </a:cubicBezTo>
                <a:close/>
                <a:moveTo>
                  <a:pt x="3866" y="2310"/>
                </a:moveTo>
                <a:cubicBezTo>
                  <a:pt x="3814" y="2408"/>
                  <a:pt x="3833" y="2506"/>
                  <a:pt x="3874" y="2642"/>
                </a:cubicBezTo>
                <a:cubicBezTo>
                  <a:pt x="4009" y="2599"/>
                  <a:pt x="4101" y="2560"/>
                  <a:pt x="4153" y="2461"/>
                </a:cubicBezTo>
                <a:cubicBezTo>
                  <a:pt x="4233" y="2308"/>
                  <a:pt x="4209" y="2160"/>
                  <a:pt x="4209" y="2006"/>
                </a:cubicBezTo>
                <a:cubicBezTo>
                  <a:pt x="4083" y="2094"/>
                  <a:pt x="3946" y="2157"/>
                  <a:pt x="3866" y="2310"/>
                </a:cubicBezTo>
                <a:close/>
                <a:moveTo>
                  <a:pt x="3146" y="4763"/>
                </a:moveTo>
                <a:cubicBezTo>
                  <a:pt x="3077" y="4682"/>
                  <a:pt x="2987" y="4663"/>
                  <a:pt x="2898" y="4627"/>
                </a:cubicBezTo>
                <a:cubicBezTo>
                  <a:pt x="2920" y="4720"/>
                  <a:pt x="2925" y="4813"/>
                  <a:pt x="2994" y="4894"/>
                </a:cubicBezTo>
                <a:cubicBezTo>
                  <a:pt x="3039" y="4946"/>
                  <a:pt x="3100" y="4958"/>
                  <a:pt x="3187" y="4965"/>
                </a:cubicBezTo>
                <a:cubicBezTo>
                  <a:pt x="3193" y="4878"/>
                  <a:pt x="3192" y="4816"/>
                  <a:pt x="3146" y="4763"/>
                </a:cubicBezTo>
                <a:close/>
                <a:moveTo>
                  <a:pt x="2753" y="4336"/>
                </a:moveTo>
                <a:cubicBezTo>
                  <a:pt x="2717" y="4404"/>
                  <a:pt x="2671" y="4464"/>
                  <a:pt x="2670" y="4550"/>
                </a:cubicBezTo>
                <a:cubicBezTo>
                  <a:pt x="2670" y="4606"/>
                  <a:pt x="2701" y="4645"/>
                  <a:pt x="2751" y="4697"/>
                </a:cubicBezTo>
                <a:cubicBezTo>
                  <a:pt x="2801" y="4646"/>
                  <a:pt x="2832" y="4607"/>
                  <a:pt x="2833" y="4551"/>
                </a:cubicBezTo>
                <a:cubicBezTo>
                  <a:pt x="2833" y="4464"/>
                  <a:pt x="2788" y="4404"/>
                  <a:pt x="2753" y="4336"/>
                </a:cubicBezTo>
                <a:close/>
                <a:moveTo>
                  <a:pt x="1612" y="3535"/>
                </a:moveTo>
                <a:cubicBezTo>
                  <a:pt x="1673" y="3433"/>
                  <a:pt x="1709" y="3356"/>
                  <a:pt x="1687" y="3265"/>
                </a:cubicBezTo>
                <a:cubicBezTo>
                  <a:pt x="1653" y="3123"/>
                  <a:pt x="1555" y="3044"/>
                  <a:pt x="1469" y="2946"/>
                </a:cubicBezTo>
                <a:cubicBezTo>
                  <a:pt x="1438" y="3072"/>
                  <a:pt x="1387" y="3188"/>
                  <a:pt x="1421" y="3329"/>
                </a:cubicBezTo>
                <a:cubicBezTo>
                  <a:pt x="1443" y="3420"/>
                  <a:pt x="1510" y="3472"/>
                  <a:pt x="1612" y="3535"/>
                </a:cubicBezTo>
                <a:close/>
                <a:moveTo>
                  <a:pt x="3393" y="5243"/>
                </a:moveTo>
                <a:cubicBezTo>
                  <a:pt x="3492" y="5211"/>
                  <a:pt x="3559" y="5182"/>
                  <a:pt x="3597" y="5110"/>
                </a:cubicBezTo>
                <a:cubicBezTo>
                  <a:pt x="3656" y="4998"/>
                  <a:pt x="3638" y="4890"/>
                  <a:pt x="3638" y="4778"/>
                </a:cubicBezTo>
                <a:cubicBezTo>
                  <a:pt x="3546" y="4842"/>
                  <a:pt x="3446" y="4888"/>
                  <a:pt x="3387" y="4999"/>
                </a:cubicBezTo>
                <a:cubicBezTo>
                  <a:pt x="3349" y="5072"/>
                  <a:pt x="3363" y="5143"/>
                  <a:pt x="3393" y="5243"/>
                </a:cubicBezTo>
                <a:close/>
                <a:moveTo>
                  <a:pt x="2291" y="1958"/>
                </a:moveTo>
                <a:cubicBezTo>
                  <a:pt x="2150" y="1904"/>
                  <a:pt x="2025" y="1942"/>
                  <a:pt x="1893" y="1958"/>
                </a:cubicBezTo>
                <a:cubicBezTo>
                  <a:pt x="1982" y="2057"/>
                  <a:pt x="2051" y="2168"/>
                  <a:pt x="2191" y="2221"/>
                </a:cubicBezTo>
                <a:cubicBezTo>
                  <a:pt x="2282" y="2256"/>
                  <a:pt x="2365" y="2228"/>
                  <a:pt x="2477" y="2179"/>
                </a:cubicBezTo>
                <a:cubicBezTo>
                  <a:pt x="2425" y="2066"/>
                  <a:pt x="2381" y="1992"/>
                  <a:pt x="2291" y="1958"/>
                </a:cubicBezTo>
                <a:close/>
                <a:moveTo>
                  <a:pt x="2725" y="2099"/>
                </a:moveTo>
                <a:cubicBezTo>
                  <a:pt x="2854" y="2001"/>
                  <a:pt x="2938" y="1923"/>
                  <a:pt x="2956" y="1796"/>
                </a:cubicBezTo>
                <a:cubicBezTo>
                  <a:pt x="2984" y="1601"/>
                  <a:pt x="2900" y="1451"/>
                  <a:pt x="2842" y="1284"/>
                </a:cubicBezTo>
                <a:cubicBezTo>
                  <a:pt x="2739" y="1427"/>
                  <a:pt x="2616" y="1548"/>
                  <a:pt x="2588" y="1744"/>
                </a:cubicBezTo>
                <a:cubicBezTo>
                  <a:pt x="2570" y="1870"/>
                  <a:pt x="2628" y="1969"/>
                  <a:pt x="2725" y="2099"/>
                </a:cubicBezTo>
                <a:close/>
                <a:moveTo>
                  <a:pt x="2704" y="5611"/>
                </a:moveTo>
                <a:cubicBezTo>
                  <a:pt x="2825" y="5599"/>
                  <a:pt x="2903" y="5523"/>
                  <a:pt x="3003" y="5403"/>
                </a:cubicBezTo>
                <a:cubicBezTo>
                  <a:pt x="2882" y="5306"/>
                  <a:pt x="2791" y="5247"/>
                  <a:pt x="2670" y="5258"/>
                </a:cubicBezTo>
                <a:cubicBezTo>
                  <a:pt x="2482" y="5276"/>
                  <a:pt x="2361" y="5388"/>
                  <a:pt x="2221" y="5480"/>
                </a:cubicBezTo>
                <a:cubicBezTo>
                  <a:pt x="2377" y="5543"/>
                  <a:pt x="2516" y="5629"/>
                  <a:pt x="2704" y="5611"/>
                </a:cubicBezTo>
                <a:close/>
                <a:moveTo>
                  <a:pt x="6123" y="6016"/>
                </a:moveTo>
                <a:cubicBezTo>
                  <a:pt x="6204" y="5943"/>
                  <a:pt x="6254" y="5886"/>
                  <a:pt x="6259" y="5800"/>
                </a:cubicBezTo>
                <a:cubicBezTo>
                  <a:pt x="6266" y="5668"/>
                  <a:pt x="6201" y="5573"/>
                  <a:pt x="6153" y="5466"/>
                </a:cubicBezTo>
                <a:cubicBezTo>
                  <a:pt x="6093" y="5568"/>
                  <a:pt x="6018" y="5655"/>
                  <a:pt x="6011" y="5787"/>
                </a:cubicBezTo>
                <a:cubicBezTo>
                  <a:pt x="6007" y="5873"/>
                  <a:pt x="6051" y="5935"/>
                  <a:pt x="6123" y="6016"/>
                </a:cubicBezTo>
                <a:close/>
                <a:moveTo>
                  <a:pt x="6487" y="6000"/>
                </a:moveTo>
                <a:cubicBezTo>
                  <a:pt x="6391" y="6033"/>
                  <a:pt x="6343" y="6108"/>
                  <a:pt x="6284" y="6224"/>
                </a:cubicBezTo>
                <a:cubicBezTo>
                  <a:pt x="6400" y="6280"/>
                  <a:pt x="6485" y="6311"/>
                  <a:pt x="6581" y="6279"/>
                </a:cubicBezTo>
                <a:cubicBezTo>
                  <a:pt x="6729" y="6229"/>
                  <a:pt x="6805" y="6116"/>
                  <a:pt x="6901" y="6016"/>
                </a:cubicBezTo>
                <a:cubicBezTo>
                  <a:pt x="6764" y="5995"/>
                  <a:pt x="6635" y="5951"/>
                  <a:pt x="6487" y="6000"/>
                </a:cubicBezTo>
                <a:close/>
                <a:moveTo>
                  <a:pt x="5287" y="2030"/>
                </a:moveTo>
                <a:cubicBezTo>
                  <a:pt x="5177" y="1977"/>
                  <a:pt x="5073" y="1998"/>
                  <a:pt x="4964" y="2001"/>
                </a:cubicBezTo>
                <a:cubicBezTo>
                  <a:pt x="5029" y="2089"/>
                  <a:pt x="5077" y="2184"/>
                  <a:pt x="5187" y="2237"/>
                </a:cubicBezTo>
                <a:cubicBezTo>
                  <a:pt x="5258" y="2272"/>
                  <a:pt x="5328" y="2256"/>
                  <a:pt x="5422" y="2224"/>
                </a:cubicBezTo>
                <a:cubicBezTo>
                  <a:pt x="5389" y="2128"/>
                  <a:pt x="5358" y="2064"/>
                  <a:pt x="5287" y="2030"/>
                </a:cubicBezTo>
                <a:close/>
                <a:moveTo>
                  <a:pt x="5540" y="1908"/>
                </a:moveTo>
                <a:cubicBezTo>
                  <a:pt x="5533" y="2001"/>
                  <a:pt x="5580" y="2070"/>
                  <a:pt x="5657" y="2160"/>
                </a:cubicBezTo>
                <a:cubicBezTo>
                  <a:pt x="5747" y="2082"/>
                  <a:pt x="5804" y="2020"/>
                  <a:pt x="5811" y="1927"/>
                </a:cubicBezTo>
                <a:cubicBezTo>
                  <a:pt x="5822" y="1782"/>
                  <a:pt x="5753" y="1677"/>
                  <a:pt x="5701" y="1559"/>
                </a:cubicBezTo>
                <a:cubicBezTo>
                  <a:pt x="5634" y="1668"/>
                  <a:pt x="5550" y="1763"/>
                  <a:pt x="5540" y="1908"/>
                </a:cubicBezTo>
                <a:close/>
                <a:moveTo>
                  <a:pt x="4780" y="850"/>
                </a:moveTo>
                <a:cubicBezTo>
                  <a:pt x="4832" y="678"/>
                  <a:pt x="4777" y="533"/>
                  <a:pt x="4747" y="376"/>
                </a:cubicBezTo>
                <a:cubicBezTo>
                  <a:pt x="4636" y="490"/>
                  <a:pt x="4509" y="581"/>
                  <a:pt x="4458" y="753"/>
                </a:cubicBezTo>
                <a:cubicBezTo>
                  <a:pt x="4424" y="863"/>
                  <a:pt x="4463" y="959"/>
                  <a:pt x="4531" y="1089"/>
                </a:cubicBezTo>
                <a:cubicBezTo>
                  <a:pt x="4661" y="1019"/>
                  <a:pt x="4746" y="960"/>
                  <a:pt x="4780" y="850"/>
                </a:cubicBezTo>
                <a:close/>
                <a:moveTo>
                  <a:pt x="9094" y="5459"/>
                </a:moveTo>
                <a:cubicBezTo>
                  <a:pt x="9067" y="5520"/>
                  <a:pt x="9081" y="5578"/>
                  <a:pt x="9110" y="5657"/>
                </a:cubicBezTo>
                <a:cubicBezTo>
                  <a:pt x="9189" y="5627"/>
                  <a:pt x="9243" y="5601"/>
                  <a:pt x="9271" y="5540"/>
                </a:cubicBezTo>
                <a:cubicBezTo>
                  <a:pt x="9314" y="5447"/>
                  <a:pt x="9295" y="5359"/>
                  <a:pt x="9290" y="5268"/>
                </a:cubicBezTo>
                <a:cubicBezTo>
                  <a:pt x="9217" y="5324"/>
                  <a:pt x="9138" y="5365"/>
                  <a:pt x="9094" y="5459"/>
                </a:cubicBezTo>
                <a:close/>
                <a:moveTo>
                  <a:pt x="9166" y="5854"/>
                </a:moveTo>
                <a:cubicBezTo>
                  <a:pt x="9234" y="5929"/>
                  <a:pt x="9286" y="5976"/>
                  <a:pt x="9365" y="5980"/>
                </a:cubicBezTo>
                <a:cubicBezTo>
                  <a:pt x="9487" y="5987"/>
                  <a:pt x="9574" y="5928"/>
                  <a:pt x="9674" y="5883"/>
                </a:cubicBezTo>
                <a:cubicBezTo>
                  <a:pt x="9580" y="5827"/>
                  <a:pt x="9500" y="5758"/>
                  <a:pt x="9377" y="5752"/>
                </a:cubicBezTo>
                <a:cubicBezTo>
                  <a:pt x="9299" y="5747"/>
                  <a:pt x="9241" y="5788"/>
                  <a:pt x="9166" y="5854"/>
                </a:cubicBezTo>
                <a:close/>
                <a:moveTo>
                  <a:pt x="7739" y="7254"/>
                </a:moveTo>
                <a:cubicBezTo>
                  <a:pt x="7731" y="7377"/>
                  <a:pt x="7734" y="7463"/>
                  <a:pt x="7798" y="7537"/>
                </a:cubicBezTo>
                <a:cubicBezTo>
                  <a:pt x="7896" y="7650"/>
                  <a:pt x="8024" y="7677"/>
                  <a:pt x="8149" y="7726"/>
                </a:cubicBezTo>
                <a:cubicBezTo>
                  <a:pt x="8118" y="7596"/>
                  <a:pt x="8110" y="7466"/>
                  <a:pt x="8011" y="7352"/>
                </a:cubicBezTo>
                <a:cubicBezTo>
                  <a:pt x="7948" y="7279"/>
                  <a:pt x="7862" y="7263"/>
                  <a:pt x="7739" y="7254"/>
                </a:cubicBezTo>
                <a:close/>
                <a:moveTo>
                  <a:pt x="7765" y="6978"/>
                </a:moveTo>
                <a:cubicBezTo>
                  <a:pt x="7897" y="7040"/>
                  <a:pt x="7993" y="7074"/>
                  <a:pt x="8102" y="7037"/>
                </a:cubicBezTo>
                <a:cubicBezTo>
                  <a:pt x="8269" y="6978"/>
                  <a:pt x="8355" y="6849"/>
                  <a:pt x="8463" y="6733"/>
                </a:cubicBezTo>
                <a:cubicBezTo>
                  <a:pt x="8306" y="6711"/>
                  <a:pt x="8160" y="6663"/>
                  <a:pt x="7992" y="6722"/>
                </a:cubicBezTo>
                <a:cubicBezTo>
                  <a:pt x="7883" y="6759"/>
                  <a:pt x="7829" y="6846"/>
                  <a:pt x="7765" y="6978"/>
                </a:cubicBezTo>
                <a:close/>
                <a:moveTo>
                  <a:pt x="8131" y="5286"/>
                </a:moveTo>
                <a:cubicBezTo>
                  <a:pt x="8189" y="5355"/>
                  <a:pt x="8235" y="5400"/>
                  <a:pt x="8306" y="5408"/>
                </a:cubicBezTo>
                <a:cubicBezTo>
                  <a:pt x="8415" y="5419"/>
                  <a:pt x="8497" y="5369"/>
                  <a:pt x="8588" y="5332"/>
                </a:cubicBezTo>
                <a:cubicBezTo>
                  <a:pt x="8506" y="5278"/>
                  <a:pt x="8436" y="5213"/>
                  <a:pt x="8326" y="5202"/>
                </a:cubicBezTo>
                <a:cubicBezTo>
                  <a:pt x="8256" y="5194"/>
                  <a:pt x="8202" y="5229"/>
                  <a:pt x="8131" y="5286"/>
                </a:cubicBezTo>
                <a:close/>
                <a:moveTo>
                  <a:pt x="8465" y="7436"/>
                </a:moveTo>
                <a:cubicBezTo>
                  <a:pt x="8395" y="7389"/>
                  <a:pt x="8320" y="7395"/>
                  <a:pt x="8215" y="7416"/>
                </a:cubicBezTo>
                <a:cubicBezTo>
                  <a:pt x="8237" y="7520"/>
                  <a:pt x="8259" y="7592"/>
                  <a:pt x="8329" y="7639"/>
                </a:cubicBezTo>
                <a:cubicBezTo>
                  <a:pt x="8437" y="7711"/>
                  <a:pt x="8550" y="7704"/>
                  <a:pt x="8665" y="7716"/>
                </a:cubicBezTo>
                <a:cubicBezTo>
                  <a:pt x="8609" y="7615"/>
                  <a:pt x="8573" y="7508"/>
                  <a:pt x="8465" y="7436"/>
                </a:cubicBezTo>
                <a:close/>
                <a:moveTo>
                  <a:pt x="7999" y="4874"/>
                </a:moveTo>
                <a:cubicBezTo>
                  <a:pt x="7960" y="4949"/>
                  <a:pt x="7975" y="5023"/>
                  <a:pt x="8007" y="5125"/>
                </a:cubicBezTo>
                <a:cubicBezTo>
                  <a:pt x="8109" y="5092"/>
                  <a:pt x="8177" y="5062"/>
                  <a:pt x="8216" y="4987"/>
                </a:cubicBezTo>
                <a:cubicBezTo>
                  <a:pt x="8276" y="4871"/>
                  <a:pt x="8257" y="4760"/>
                  <a:pt x="8257" y="4643"/>
                </a:cubicBezTo>
                <a:cubicBezTo>
                  <a:pt x="8162" y="4710"/>
                  <a:pt x="8059" y="4758"/>
                  <a:pt x="7999" y="4874"/>
                </a:cubicBezTo>
                <a:close/>
                <a:moveTo>
                  <a:pt x="1082" y="5854"/>
                </a:moveTo>
                <a:cubicBezTo>
                  <a:pt x="831" y="5918"/>
                  <a:pt x="691" y="6094"/>
                  <a:pt x="518" y="6249"/>
                </a:cubicBezTo>
                <a:cubicBezTo>
                  <a:pt x="744" y="6301"/>
                  <a:pt x="951" y="6390"/>
                  <a:pt x="1202" y="6326"/>
                </a:cubicBezTo>
                <a:cubicBezTo>
                  <a:pt x="1364" y="6285"/>
                  <a:pt x="1454" y="6165"/>
                  <a:pt x="1565" y="5983"/>
                </a:cubicBezTo>
                <a:cubicBezTo>
                  <a:pt x="1381" y="5875"/>
                  <a:pt x="1244" y="5813"/>
                  <a:pt x="1082" y="5854"/>
                </a:cubicBezTo>
                <a:close/>
                <a:moveTo>
                  <a:pt x="1799" y="5755"/>
                </a:moveTo>
                <a:cubicBezTo>
                  <a:pt x="1867" y="5603"/>
                  <a:pt x="1903" y="5492"/>
                  <a:pt x="1857" y="5370"/>
                </a:cubicBezTo>
                <a:cubicBezTo>
                  <a:pt x="1785" y="5181"/>
                  <a:pt x="1636" y="5088"/>
                  <a:pt x="1501" y="4968"/>
                </a:cubicBezTo>
                <a:cubicBezTo>
                  <a:pt x="1481" y="5147"/>
                  <a:pt x="1430" y="5315"/>
                  <a:pt x="1502" y="5504"/>
                </a:cubicBezTo>
                <a:cubicBezTo>
                  <a:pt x="1548" y="5626"/>
                  <a:pt x="1648" y="5686"/>
                  <a:pt x="1799" y="5755"/>
                </a:cubicBezTo>
                <a:close/>
                <a:moveTo>
                  <a:pt x="1013" y="5079"/>
                </a:moveTo>
                <a:cubicBezTo>
                  <a:pt x="1060" y="5201"/>
                  <a:pt x="1160" y="5260"/>
                  <a:pt x="1311" y="5329"/>
                </a:cubicBezTo>
                <a:cubicBezTo>
                  <a:pt x="1378" y="5177"/>
                  <a:pt x="1415" y="5067"/>
                  <a:pt x="1368" y="4945"/>
                </a:cubicBezTo>
                <a:cubicBezTo>
                  <a:pt x="1297" y="4756"/>
                  <a:pt x="1148" y="4663"/>
                  <a:pt x="1013" y="4542"/>
                </a:cubicBezTo>
                <a:cubicBezTo>
                  <a:pt x="992" y="4722"/>
                  <a:pt x="942" y="4889"/>
                  <a:pt x="1013" y="5079"/>
                </a:cubicBezTo>
                <a:close/>
                <a:moveTo>
                  <a:pt x="834" y="5795"/>
                </a:moveTo>
                <a:cubicBezTo>
                  <a:pt x="702" y="5695"/>
                  <a:pt x="602" y="5634"/>
                  <a:pt x="473" y="5652"/>
                </a:cubicBezTo>
                <a:cubicBezTo>
                  <a:pt x="273" y="5678"/>
                  <a:pt x="148" y="5802"/>
                  <a:pt x="0" y="5906"/>
                </a:cubicBezTo>
                <a:cubicBezTo>
                  <a:pt x="170" y="5967"/>
                  <a:pt x="322" y="6054"/>
                  <a:pt x="522" y="6028"/>
                </a:cubicBezTo>
                <a:cubicBezTo>
                  <a:pt x="652" y="6011"/>
                  <a:pt x="733" y="5926"/>
                  <a:pt x="834" y="5795"/>
                </a:cubicBezTo>
                <a:close/>
                <a:moveTo>
                  <a:pt x="2076" y="3000"/>
                </a:moveTo>
                <a:cubicBezTo>
                  <a:pt x="1957" y="2969"/>
                  <a:pt x="1859" y="3011"/>
                  <a:pt x="1752" y="3036"/>
                </a:cubicBezTo>
                <a:cubicBezTo>
                  <a:pt x="1834" y="3109"/>
                  <a:pt x="1900" y="3193"/>
                  <a:pt x="2019" y="3223"/>
                </a:cubicBezTo>
                <a:cubicBezTo>
                  <a:pt x="2096" y="3242"/>
                  <a:pt x="2160" y="3213"/>
                  <a:pt x="2247" y="3162"/>
                </a:cubicBezTo>
                <a:cubicBezTo>
                  <a:pt x="2195" y="3076"/>
                  <a:pt x="2153" y="3019"/>
                  <a:pt x="2076" y="3000"/>
                </a:cubicBezTo>
                <a:close/>
                <a:moveTo>
                  <a:pt x="2541" y="2963"/>
                </a:moveTo>
                <a:cubicBezTo>
                  <a:pt x="2480" y="3051"/>
                  <a:pt x="2486" y="3146"/>
                  <a:pt x="2509" y="3279"/>
                </a:cubicBezTo>
                <a:cubicBezTo>
                  <a:pt x="2642" y="3255"/>
                  <a:pt x="2733" y="3229"/>
                  <a:pt x="2794" y="3141"/>
                </a:cubicBezTo>
                <a:cubicBezTo>
                  <a:pt x="2889" y="3007"/>
                  <a:pt x="2884" y="2864"/>
                  <a:pt x="2903" y="2718"/>
                </a:cubicBezTo>
                <a:cubicBezTo>
                  <a:pt x="2773" y="2786"/>
                  <a:pt x="2636" y="2828"/>
                  <a:pt x="2541" y="2963"/>
                </a:cubicBezTo>
                <a:close/>
                <a:moveTo>
                  <a:pt x="2645" y="7106"/>
                </a:moveTo>
                <a:cubicBezTo>
                  <a:pt x="2681" y="7016"/>
                  <a:pt x="2654" y="6934"/>
                  <a:pt x="2606" y="6822"/>
                </a:cubicBezTo>
                <a:cubicBezTo>
                  <a:pt x="2494" y="6872"/>
                  <a:pt x="2420" y="6915"/>
                  <a:pt x="2384" y="7005"/>
                </a:cubicBezTo>
                <a:cubicBezTo>
                  <a:pt x="2330" y="7144"/>
                  <a:pt x="2366" y="7269"/>
                  <a:pt x="2381" y="7401"/>
                </a:cubicBezTo>
                <a:cubicBezTo>
                  <a:pt x="2481" y="7313"/>
                  <a:pt x="2591" y="7245"/>
                  <a:pt x="2645" y="7106"/>
                </a:cubicBezTo>
                <a:close/>
                <a:moveTo>
                  <a:pt x="2570" y="6518"/>
                </a:moveTo>
                <a:cubicBezTo>
                  <a:pt x="2466" y="6417"/>
                  <a:pt x="2386" y="6354"/>
                  <a:pt x="2272" y="6355"/>
                </a:cubicBezTo>
                <a:cubicBezTo>
                  <a:pt x="2096" y="6356"/>
                  <a:pt x="1975" y="6450"/>
                  <a:pt x="1836" y="6523"/>
                </a:cubicBezTo>
                <a:cubicBezTo>
                  <a:pt x="1976" y="6595"/>
                  <a:pt x="2098" y="6687"/>
                  <a:pt x="2275" y="6686"/>
                </a:cubicBezTo>
                <a:cubicBezTo>
                  <a:pt x="2389" y="6685"/>
                  <a:pt x="2468" y="6621"/>
                  <a:pt x="2570" y="6518"/>
                </a:cubicBezTo>
                <a:close/>
                <a:moveTo>
                  <a:pt x="412" y="4488"/>
                </a:moveTo>
                <a:cubicBezTo>
                  <a:pt x="445" y="4641"/>
                  <a:pt x="452" y="4795"/>
                  <a:pt x="564" y="4931"/>
                </a:cubicBezTo>
                <a:cubicBezTo>
                  <a:pt x="637" y="5018"/>
                  <a:pt x="737" y="5039"/>
                  <a:pt x="881" y="5054"/>
                </a:cubicBezTo>
                <a:cubicBezTo>
                  <a:pt x="893" y="4909"/>
                  <a:pt x="892" y="4807"/>
                  <a:pt x="819" y="4719"/>
                </a:cubicBezTo>
                <a:cubicBezTo>
                  <a:pt x="706" y="4583"/>
                  <a:pt x="557" y="4549"/>
                  <a:pt x="412" y="4488"/>
                </a:cubicBezTo>
                <a:close/>
                <a:moveTo>
                  <a:pt x="8531" y="2275"/>
                </a:moveTo>
                <a:cubicBezTo>
                  <a:pt x="8384" y="2134"/>
                  <a:pt x="8266" y="1975"/>
                  <a:pt x="8047" y="1911"/>
                </a:cubicBezTo>
                <a:cubicBezTo>
                  <a:pt x="7906" y="1870"/>
                  <a:pt x="7784" y="1920"/>
                  <a:pt x="7619" y="2009"/>
                </a:cubicBezTo>
                <a:cubicBezTo>
                  <a:pt x="7710" y="2173"/>
                  <a:pt x="7786" y="2281"/>
                  <a:pt x="7927" y="2322"/>
                </a:cubicBezTo>
                <a:cubicBezTo>
                  <a:pt x="8146" y="2386"/>
                  <a:pt x="8331" y="2315"/>
                  <a:pt x="8531" y="2275"/>
                </a:cubicBezTo>
                <a:close/>
                <a:moveTo>
                  <a:pt x="6617" y="381"/>
                </a:moveTo>
                <a:cubicBezTo>
                  <a:pt x="6654" y="242"/>
                  <a:pt x="6607" y="126"/>
                  <a:pt x="6579" y="0"/>
                </a:cubicBezTo>
                <a:cubicBezTo>
                  <a:pt x="6492" y="96"/>
                  <a:pt x="6392" y="172"/>
                  <a:pt x="6355" y="312"/>
                </a:cubicBezTo>
                <a:cubicBezTo>
                  <a:pt x="6330" y="401"/>
                  <a:pt x="6364" y="478"/>
                  <a:pt x="6423" y="581"/>
                </a:cubicBezTo>
                <a:cubicBezTo>
                  <a:pt x="6525" y="521"/>
                  <a:pt x="6592" y="472"/>
                  <a:pt x="6617" y="381"/>
                </a:cubicBezTo>
                <a:close/>
                <a:moveTo>
                  <a:pt x="992" y="4108"/>
                </a:moveTo>
                <a:cubicBezTo>
                  <a:pt x="875" y="4148"/>
                  <a:pt x="815" y="4237"/>
                  <a:pt x="739" y="4317"/>
                </a:cubicBezTo>
                <a:cubicBezTo>
                  <a:pt x="848" y="4333"/>
                  <a:pt x="950" y="4368"/>
                  <a:pt x="1067" y="4328"/>
                </a:cubicBezTo>
                <a:cubicBezTo>
                  <a:pt x="1142" y="4302"/>
                  <a:pt x="1181" y="4242"/>
                  <a:pt x="1226" y="4151"/>
                </a:cubicBezTo>
                <a:cubicBezTo>
                  <a:pt x="1135" y="4107"/>
                  <a:pt x="1068" y="4083"/>
                  <a:pt x="992" y="4108"/>
                </a:cubicBezTo>
                <a:close/>
                <a:moveTo>
                  <a:pt x="456" y="3819"/>
                </a:moveTo>
                <a:cubicBezTo>
                  <a:pt x="516" y="3855"/>
                  <a:pt x="578" y="3847"/>
                  <a:pt x="666" y="3827"/>
                </a:cubicBezTo>
                <a:cubicBezTo>
                  <a:pt x="644" y="3740"/>
                  <a:pt x="623" y="3681"/>
                  <a:pt x="563" y="3644"/>
                </a:cubicBezTo>
                <a:cubicBezTo>
                  <a:pt x="470" y="3587"/>
                  <a:pt x="376" y="3597"/>
                  <a:pt x="279" y="3589"/>
                </a:cubicBezTo>
                <a:cubicBezTo>
                  <a:pt x="329" y="3673"/>
                  <a:pt x="363" y="3761"/>
                  <a:pt x="456" y="3819"/>
                </a:cubicBezTo>
                <a:close/>
                <a:moveTo>
                  <a:pt x="367" y="4043"/>
                </a:moveTo>
                <a:cubicBezTo>
                  <a:pt x="483" y="4098"/>
                  <a:pt x="585" y="4172"/>
                  <a:pt x="730" y="4168"/>
                </a:cubicBezTo>
                <a:cubicBezTo>
                  <a:pt x="823" y="4165"/>
                  <a:pt x="886" y="4110"/>
                  <a:pt x="968" y="4025"/>
                </a:cubicBezTo>
                <a:cubicBezTo>
                  <a:pt x="881" y="3944"/>
                  <a:pt x="814" y="3894"/>
                  <a:pt x="721" y="3897"/>
                </a:cubicBezTo>
                <a:cubicBezTo>
                  <a:pt x="577" y="3901"/>
                  <a:pt x="479" y="3980"/>
                  <a:pt x="367" y="4043"/>
                </a:cubicBezTo>
                <a:close/>
                <a:moveTo>
                  <a:pt x="5137" y="4004"/>
                </a:moveTo>
                <a:cubicBezTo>
                  <a:pt x="5057" y="4030"/>
                  <a:pt x="5017" y="4093"/>
                  <a:pt x="4969" y="4188"/>
                </a:cubicBezTo>
                <a:cubicBezTo>
                  <a:pt x="5064" y="4235"/>
                  <a:pt x="5134" y="4261"/>
                  <a:pt x="5213" y="4234"/>
                </a:cubicBezTo>
                <a:cubicBezTo>
                  <a:pt x="5336" y="4194"/>
                  <a:pt x="5399" y="4101"/>
                  <a:pt x="5480" y="4018"/>
                </a:cubicBezTo>
                <a:cubicBezTo>
                  <a:pt x="5366" y="4000"/>
                  <a:pt x="5259" y="3963"/>
                  <a:pt x="5137" y="4004"/>
                </a:cubicBezTo>
                <a:close/>
                <a:moveTo>
                  <a:pt x="4561" y="3365"/>
                </a:moveTo>
                <a:cubicBezTo>
                  <a:pt x="4601" y="3267"/>
                  <a:pt x="4622" y="3195"/>
                  <a:pt x="4591" y="3117"/>
                </a:cubicBezTo>
                <a:cubicBezTo>
                  <a:pt x="4543" y="2998"/>
                  <a:pt x="4446" y="2941"/>
                  <a:pt x="4358" y="2866"/>
                </a:cubicBezTo>
                <a:cubicBezTo>
                  <a:pt x="4347" y="2981"/>
                  <a:pt x="4318" y="3089"/>
                  <a:pt x="4366" y="3209"/>
                </a:cubicBezTo>
                <a:cubicBezTo>
                  <a:pt x="4398" y="3286"/>
                  <a:pt x="4463" y="3323"/>
                  <a:pt x="4561" y="3365"/>
                </a:cubicBezTo>
                <a:close/>
                <a:moveTo>
                  <a:pt x="5135" y="3584"/>
                </a:moveTo>
                <a:cubicBezTo>
                  <a:pt x="5049" y="3659"/>
                  <a:pt x="5032" y="3759"/>
                  <a:pt x="5022" y="3904"/>
                </a:cubicBezTo>
                <a:cubicBezTo>
                  <a:pt x="5166" y="3912"/>
                  <a:pt x="5268" y="3907"/>
                  <a:pt x="5353" y="3832"/>
                </a:cubicBezTo>
                <a:cubicBezTo>
                  <a:pt x="5485" y="3716"/>
                  <a:pt x="5515" y="3566"/>
                  <a:pt x="5572" y="3419"/>
                </a:cubicBezTo>
                <a:cubicBezTo>
                  <a:pt x="5419" y="3457"/>
                  <a:pt x="5267" y="3468"/>
                  <a:pt x="5135" y="3584"/>
                </a:cubicBezTo>
                <a:close/>
                <a:moveTo>
                  <a:pt x="4422" y="1404"/>
                </a:moveTo>
                <a:cubicBezTo>
                  <a:pt x="4444" y="1229"/>
                  <a:pt x="4368" y="1097"/>
                  <a:pt x="4315" y="949"/>
                </a:cubicBezTo>
                <a:cubicBezTo>
                  <a:pt x="4224" y="1078"/>
                  <a:pt x="4117" y="1186"/>
                  <a:pt x="4094" y="1361"/>
                </a:cubicBezTo>
                <a:cubicBezTo>
                  <a:pt x="4079" y="1474"/>
                  <a:pt x="4132" y="1560"/>
                  <a:pt x="4219" y="1676"/>
                </a:cubicBezTo>
                <a:cubicBezTo>
                  <a:pt x="4334" y="1587"/>
                  <a:pt x="4407" y="1517"/>
                  <a:pt x="4422" y="1404"/>
                </a:cubicBezTo>
                <a:close/>
                <a:moveTo>
                  <a:pt x="5198" y="3146"/>
                </a:moveTo>
                <a:cubicBezTo>
                  <a:pt x="5164" y="3219"/>
                  <a:pt x="5181" y="3290"/>
                  <a:pt x="5216" y="3387"/>
                </a:cubicBezTo>
                <a:cubicBezTo>
                  <a:pt x="5313" y="3351"/>
                  <a:pt x="5378" y="3319"/>
                  <a:pt x="5412" y="3245"/>
                </a:cubicBezTo>
                <a:cubicBezTo>
                  <a:pt x="5465" y="3131"/>
                  <a:pt x="5442" y="3024"/>
                  <a:pt x="5437" y="2912"/>
                </a:cubicBezTo>
                <a:cubicBezTo>
                  <a:pt x="5348" y="2980"/>
                  <a:pt x="5251" y="3031"/>
                  <a:pt x="5198" y="3146"/>
                </a:cubicBezTo>
                <a:close/>
                <a:moveTo>
                  <a:pt x="4738" y="4090"/>
                </a:moveTo>
                <a:cubicBezTo>
                  <a:pt x="4778" y="3939"/>
                  <a:pt x="4795" y="3830"/>
                  <a:pt x="4733" y="3723"/>
                </a:cubicBezTo>
                <a:cubicBezTo>
                  <a:pt x="4639" y="3558"/>
                  <a:pt x="4487" y="3494"/>
                  <a:pt x="4344" y="3402"/>
                </a:cubicBezTo>
                <a:cubicBezTo>
                  <a:pt x="4351" y="3573"/>
                  <a:pt x="4329" y="3736"/>
                  <a:pt x="4424" y="3902"/>
                </a:cubicBezTo>
                <a:cubicBezTo>
                  <a:pt x="4485" y="4008"/>
                  <a:pt x="4587" y="4048"/>
                  <a:pt x="4738" y="4090"/>
                </a:cubicBezTo>
                <a:close/>
                <a:moveTo>
                  <a:pt x="5746" y="921"/>
                </a:moveTo>
                <a:cubicBezTo>
                  <a:pt x="5594" y="805"/>
                  <a:pt x="5428" y="805"/>
                  <a:pt x="5260" y="775"/>
                </a:cubicBezTo>
                <a:cubicBezTo>
                  <a:pt x="5332" y="930"/>
                  <a:pt x="5376" y="1090"/>
                  <a:pt x="5528" y="1206"/>
                </a:cubicBezTo>
                <a:cubicBezTo>
                  <a:pt x="5626" y="1281"/>
                  <a:pt x="5736" y="1278"/>
                  <a:pt x="5892" y="1259"/>
                </a:cubicBezTo>
                <a:cubicBezTo>
                  <a:pt x="5870" y="1103"/>
                  <a:pt x="5844" y="996"/>
                  <a:pt x="5746" y="921"/>
                </a:cubicBezTo>
                <a:close/>
                <a:moveTo>
                  <a:pt x="4988" y="1389"/>
                </a:moveTo>
                <a:cubicBezTo>
                  <a:pt x="5069" y="1290"/>
                  <a:pt x="5119" y="1214"/>
                  <a:pt x="5109" y="1114"/>
                </a:cubicBezTo>
                <a:cubicBezTo>
                  <a:pt x="5095" y="959"/>
                  <a:pt x="5002" y="859"/>
                  <a:pt x="4927" y="742"/>
                </a:cubicBezTo>
                <a:cubicBezTo>
                  <a:pt x="4874" y="871"/>
                  <a:pt x="4802" y="986"/>
                  <a:pt x="4817" y="1142"/>
                </a:cubicBezTo>
                <a:cubicBezTo>
                  <a:pt x="4827" y="1242"/>
                  <a:pt x="4890" y="1307"/>
                  <a:pt x="4988" y="1389"/>
                </a:cubicBezTo>
                <a:close/>
                <a:moveTo>
                  <a:pt x="7452" y="3440"/>
                </a:moveTo>
                <a:cubicBezTo>
                  <a:pt x="7398" y="3370"/>
                  <a:pt x="7358" y="3294"/>
                  <a:pt x="7268" y="3253"/>
                </a:cubicBezTo>
                <a:cubicBezTo>
                  <a:pt x="7210" y="3226"/>
                  <a:pt x="7155" y="3240"/>
                  <a:pt x="7079" y="3268"/>
                </a:cubicBezTo>
                <a:cubicBezTo>
                  <a:pt x="7107" y="3344"/>
                  <a:pt x="7133" y="3395"/>
                  <a:pt x="7191" y="3422"/>
                </a:cubicBezTo>
                <a:cubicBezTo>
                  <a:pt x="7280" y="3463"/>
                  <a:pt x="7364" y="3444"/>
                  <a:pt x="7452" y="3440"/>
                </a:cubicBezTo>
                <a:close/>
                <a:moveTo>
                  <a:pt x="7253" y="2408"/>
                </a:moveTo>
                <a:cubicBezTo>
                  <a:pt x="7230" y="2468"/>
                  <a:pt x="7247" y="2522"/>
                  <a:pt x="7280" y="2596"/>
                </a:cubicBezTo>
                <a:cubicBezTo>
                  <a:pt x="7354" y="2563"/>
                  <a:pt x="7403" y="2534"/>
                  <a:pt x="7426" y="2475"/>
                </a:cubicBezTo>
                <a:cubicBezTo>
                  <a:pt x="7461" y="2382"/>
                  <a:pt x="7437" y="2300"/>
                  <a:pt x="7427" y="2213"/>
                </a:cubicBezTo>
                <a:cubicBezTo>
                  <a:pt x="7361" y="2271"/>
                  <a:pt x="7288" y="2316"/>
                  <a:pt x="7253" y="2408"/>
                </a:cubicBezTo>
                <a:close/>
                <a:moveTo>
                  <a:pt x="7486" y="3018"/>
                </a:moveTo>
                <a:cubicBezTo>
                  <a:pt x="7399" y="3015"/>
                  <a:pt x="7337" y="3062"/>
                  <a:pt x="7256" y="3137"/>
                </a:cubicBezTo>
                <a:cubicBezTo>
                  <a:pt x="7332" y="3217"/>
                  <a:pt x="7391" y="3268"/>
                  <a:pt x="7478" y="3270"/>
                </a:cubicBezTo>
                <a:cubicBezTo>
                  <a:pt x="7612" y="3274"/>
                  <a:pt x="7707" y="3206"/>
                  <a:pt x="7816" y="3154"/>
                </a:cubicBezTo>
                <a:cubicBezTo>
                  <a:pt x="7711" y="3096"/>
                  <a:pt x="7620" y="3022"/>
                  <a:pt x="7486" y="3018"/>
                </a:cubicBezTo>
                <a:close/>
                <a:moveTo>
                  <a:pt x="7001" y="3093"/>
                </a:moveTo>
                <a:cubicBezTo>
                  <a:pt x="7102" y="3029"/>
                  <a:pt x="7168" y="2978"/>
                  <a:pt x="7190" y="2886"/>
                </a:cubicBezTo>
                <a:cubicBezTo>
                  <a:pt x="7223" y="2745"/>
                  <a:pt x="7172" y="2630"/>
                  <a:pt x="7140" y="2504"/>
                </a:cubicBezTo>
                <a:cubicBezTo>
                  <a:pt x="7054" y="2603"/>
                  <a:pt x="6957" y="2682"/>
                  <a:pt x="6924" y="2824"/>
                </a:cubicBezTo>
                <a:cubicBezTo>
                  <a:pt x="6902" y="2915"/>
                  <a:pt x="6939" y="2991"/>
                  <a:pt x="7001" y="3093"/>
                </a:cubicBezTo>
                <a:close/>
              </a:path>
            </a:pathLst>
          </a:custGeom>
          <a:solidFill>
            <a:schemeClr val="accent2"/>
          </a:solidFill>
          <a:ln w="9525">
            <a:solidFill>
              <a:schemeClr val="accent1"/>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 name="Tree_winter" descr="{&quot;Key&quot;:&quot;POWER_USER_SHAPE_ICON&quot;,&quot;Value&quot;:&quot;POWER_USER_SHAPE_ICON_STYLE_1&quot;}">
            <a:extLst>
              <a:ext uri="{FF2B5EF4-FFF2-40B4-BE49-F238E27FC236}">
                <a16:creationId xmlns:a16="http://schemas.microsoft.com/office/drawing/2014/main" id="{7EECC525-2D6D-4B8D-A2AC-CA22AC5A83F2}"/>
              </a:ext>
            </a:extLst>
          </p:cNvPr>
          <p:cNvSpPr>
            <a:spLocks noChangeAspect="1" noEditPoints="1"/>
          </p:cNvSpPr>
          <p:nvPr>
            <p:custDataLst>
              <p:tags r:id="rId3"/>
            </p:custDataLst>
          </p:nvPr>
        </p:nvSpPr>
        <p:spPr bwMode="auto">
          <a:xfrm>
            <a:off x="1697519" y="1951271"/>
            <a:ext cx="524915" cy="762000"/>
          </a:xfrm>
          <a:custGeom>
            <a:avLst/>
            <a:gdLst>
              <a:gd name="T0" fmla="*/ 8342 w 9733"/>
              <a:gd name="T1" fmla="*/ 3122 h 14114"/>
              <a:gd name="T2" fmla="*/ 8083 w 9733"/>
              <a:gd name="T3" fmla="*/ 3380 h 14114"/>
              <a:gd name="T4" fmla="*/ 8310 w 9733"/>
              <a:gd name="T5" fmla="*/ 3609 h 14114"/>
              <a:gd name="T6" fmla="*/ 8482 w 9733"/>
              <a:gd name="T7" fmla="*/ 3443 h 14114"/>
              <a:gd name="T8" fmla="*/ 8963 w 9733"/>
              <a:gd name="T9" fmla="*/ 3373 h 14114"/>
              <a:gd name="T10" fmla="*/ 8942 w 9733"/>
              <a:gd name="T11" fmla="*/ 3050 h 14114"/>
              <a:gd name="T12" fmla="*/ 8701 w 9733"/>
              <a:gd name="T13" fmla="*/ 2763 h 14114"/>
              <a:gd name="T14" fmla="*/ 8436 w 9733"/>
              <a:gd name="T15" fmla="*/ 2494 h 14114"/>
              <a:gd name="T16" fmla="*/ 8170 w 9733"/>
              <a:gd name="T17" fmla="*/ 2763 h 14114"/>
              <a:gd name="T18" fmla="*/ 3803 w 9733"/>
              <a:gd name="T19" fmla="*/ 937 h 14114"/>
              <a:gd name="T20" fmla="*/ 4048 w 9733"/>
              <a:gd name="T21" fmla="*/ 1100 h 14114"/>
              <a:gd name="T22" fmla="*/ 4322 w 9733"/>
              <a:gd name="T23" fmla="*/ 754 h 14114"/>
              <a:gd name="T24" fmla="*/ 4530 w 9733"/>
              <a:gd name="T25" fmla="*/ 694 h 14114"/>
              <a:gd name="T26" fmla="*/ 4453 w 9733"/>
              <a:gd name="T27" fmla="*/ 411 h 14114"/>
              <a:gd name="T28" fmla="*/ 4133 w 9733"/>
              <a:gd name="T29" fmla="*/ 498 h 14114"/>
              <a:gd name="T30" fmla="*/ 4048 w 9733"/>
              <a:gd name="T31" fmla="*/ 177 h 14114"/>
              <a:gd name="T32" fmla="*/ 3764 w 9733"/>
              <a:gd name="T33" fmla="*/ 251 h 14114"/>
              <a:gd name="T34" fmla="*/ 3817 w 9733"/>
              <a:gd name="T35" fmla="*/ 462 h 14114"/>
              <a:gd name="T36" fmla="*/ 5463 w 9733"/>
              <a:gd name="T37" fmla="*/ 8673 h 14114"/>
              <a:gd name="T38" fmla="*/ 5796 w 9733"/>
              <a:gd name="T39" fmla="*/ 8759 h 14114"/>
              <a:gd name="T40" fmla="*/ 6131 w 9733"/>
              <a:gd name="T41" fmla="*/ 8819 h 14114"/>
              <a:gd name="T42" fmla="*/ 6395 w 9733"/>
              <a:gd name="T43" fmla="*/ 8688 h 14114"/>
              <a:gd name="T44" fmla="*/ 6232 w 9733"/>
              <a:gd name="T45" fmla="*/ 8278 h 14114"/>
              <a:gd name="T46" fmla="*/ 6284 w 9733"/>
              <a:gd name="T47" fmla="*/ 8067 h 14114"/>
              <a:gd name="T48" fmla="*/ 6001 w 9733"/>
              <a:gd name="T49" fmla="*/ 7992 h 14114"/>
              <a:gd name="T50" fmla="*/ 5916 w 9733"/>
              <a:gd name="T51" fmla="*/ 8313 h 14114"/>
              <a:gd name="T52" fmla="*/ 5595 w 9733"/>
              <a:gd name="T53" fmla="*/ 8226 h 14114"/>
              <a:gd name="T54" fmla="*/ 5518 w 9733"/>
              <a:gd name="T55" fmla="*/ 8509 h 14114"/>
              <a:gd name="T56" fmla="*/ 628 w 9733"/>
              <a:gd name="T57" fmla="*/ 2614 h 14114"/>
              <a:gd name="T58" fmla="*/ 819 w 9733"/>
              <a:gd name="T59" fmla="*/ 2809 h 14114"/>
              <a:gd name="T60" fmla="*/ 1012 w 9733"/>
              <a:gd name="T61" fmla="*/ 2614 h 14114"/>
              <a:gd name="T62" fmla="*/ 1185 w 9733"/>
              <a:gd name="T63" fmla="*/ 2407 h 14114"/>
              <a:gd name="T64" fmla="*/ 1200 w 9733"/>
              <a:gd name="T65" fmla="*/ 2173 h 14114"/>
              <a:gd name="T66" fmla="*/ 854 w 9733"/>
              <a:gd name="T67" fmla="*/ 2122 h 14114"/>
              <a:gd name="T68" fmla="*/ 729 w 9733"/>
              <a:gd name="T69" fmla="*/ 2003 h 14114"/>
              <a:gd name="T70" fmla="*/ 565 w 9733"/>
              <a:gd name="T71" fmla="*/ 2168 h 14114"/>
              <a:gd name="T72" fmla="*/ 752 w 9733"/>
              <a:gd name="T73" fmla="*/ 2354 h 14114"/>
              <a:gd name="T74" fmla="*/ 917 w 9733"/>
              <a:gd name="T75" fmla="*/ 8852 h 14114"/>
              <a:gd name="T76" fmla="*/ 1160 w 9733"/>
              <a:gd name="T77" fmla="*/ 8972 h 14114"/>
              <a:gd name="T78" fmla="*/ 1468 w 9733"/>
              <a:gd name="T79" fmla="*/ 8917 h 14114"/>
              <a:gd name="T80" fmla="*/ 1774 w 9733"/>
              <a:gd name="T81" fmla="*/ 8838 h 14114"/>
              <a:gd name="T82" fmla="*/ 1690 w 9733"/>
              <a:gd name="T83" fmla="*/ 8532 h 14114"/>
              <a:gd name="T84" fmla="*/ 1583 w 9733"/>
              <a:gd name="T85" fmla="*/ 8239 h 14114"/>
              <a:gd name="T86" fmla="*/ 1358 w 9733"/>
              <a:gd name="T87" fmla="*/ 8088 h 14114"/>
              <a:gd name="T88" fmla="*/ 1106 w 9733"/>
              <a:gd name="T89" fmla="*/ 8407 h 14114"/>
              <a:gd name="T90" fmla="*/ 914 w 9733"/>
              <a:gd name="T91" fmla="*/ 8462 h 14114"/>
              <a:gd name="T92" fmla="*/ 985 w 9733"/>
              <a:gd name="T93" fmla="*/ 8722 h 14114"/>
              <a:gd name="T94" fmla="*/ 9476 w 9733"/>
              <a:gd name="T95" fmla="*/ 4288 h 14114"/>
              <a:gd name="T96" fmla="*/ 5636 w 9733"/>
              <a:gd name="T97" fmla="*/ 5221 h 14114"/>
              <a:gd name="T98" fmla="*/ 5468 w 9733"/>
              <a:gd name="T99" fmla="*/ 4355 h 14114"/>
              <a:gd name="T100" fmla="*/ 6339 w 9733"/>
              <a:gd name="T101" fmla="*/ 2290 h 14114"/>
              <a:gd name="T102" fmla="*/ 4654 w 9733"/>
              <a:gd name="T103" fmla="*/ 1722 h 14114"/>
              <a:gd name="T104" fmla="*/ 3239 w 9733"/>
              <a:gd name="T105" fmla="*/ 2225 h 14114"/>
              <a:gd name="T106" fmla="*/ 1424 w 9733"/>
              <a:gd name="T107" fmla="*/ 3152 h 14114"/>
              <a:gd name="T108" fmla="*/ 2854 w 9733"/>
              <a:gd name="T109" fmla="*/ 5925 h 14114"/>
              <a:gd name="T110" fmla="*/ 1972 w 9733"/>
              <a:gd name="T111" fmla="*/ 6580 h 14114"/>
              <a:gd name="T112" fmla="*/ 3282 w 9733"/>
              <a:gd name="T113" fmla="*/ 11859 h 14114"/>
              <a:gd name="T114" fmla="*/ 9215 w 9733"/>
              <a:gd name="T115" fmla="*/ 7681 h 14114"/>
              <a:gd name="T116" fmla="*/ 2545 w 9733"/>
              <a:gd name="T117" fmla="*/ 11845 h 14114"/>
              <a:gd name="T118" fmla="*/ 6815 w 9733"/>
              <a:gd name="T119" fmla="*/ 13210 h 14114"/>
              <a:gd name="T120" fmla="*/ 4069 w 9733"/>
              <a:gd name="T121" fmla="*/ 11990 h 14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733" h="14114">
                <a:moveTo>
                  <a:pt x="7955" y="2791"/>
                </a:moveTo>
                <a:cubicBezTo>
                  <a:pt x="7933" y="2778"/>
                  <a:pt x="7905" y="2785"/>
                  <a:pt x="7892" y="2808"/>
                </a:cubicBezTo>
                <a:cubicBezTo>
                  <a:pt x="7879" y="2830"/>
                  <a:pt x="7886" y="2859"/>
                  <a:pt x="7909" y="2872"/>
                </a:cubicBezTo>
                <a:lnTo>
                  <a:pt x="8037" y="2945"/>
                </a:lnTo>
                <a:lnTo>
                  <a:pt x="7952" y="2987"/>
                </a:lnTo>
                <a:cubicBezTo>
                  <a:pt x="7928" y="2998"/>
                  <a:pt x="7919" y="3026"/>
                  <a:pt x="7930" y="3050"/>
                </a:cubicBezTo>
                <a:cubicBezTo>
                  <a:pt x="7941" y="3073"/>
                  <a:pt x="7969" y="3083"/>
                  <a:pt x="7992" y="3071"/>
                </a:cubicBezTo>
                <a:lnTo>
                  <a:pt x="8135" y="3002"/>
                </a:lnTo>
                <a:cubicBezTo>
                  <a:pt x="8135" y="3002"/>
                  <a:pt x="8258" y="3073"/>
                  <a:pt x="8342" y="3122"/>
                </a:cubicBezTo>
                <a:cubicBezTo>
                  <a:pt x="8258" y="3170"/>
                  <a:pt x="8135" y="3242"/>
                  <a:pt x="8135" y="3242"/>
                </a:cubicBezTo>
                <a:lnTo>
                  <a:pt x="7992" y="3173"/>
                </a:lnTo>
                <a:cubicBezTo>
                  <a:pt x="7969" y="3161"/>
                  <a:pt x="7941" y="3171"/>
                  <a:pt x="7930" y="3194"/>
                </a:cubicBezTo>
                <a:cubicBezTo>
                  <a:pt x="7919" y="3218"/>
                  <a:pt x="7928" y="3245"/>
                  <a:pt x="7951" y="3257"/>
                </a:cubicBezTo>
                <a:lnTo>
                  <a:pt x="8037" y="3298"/>
                </a:lnTo>
                <a:lnTo>
                  <a:pt x="7909" y="3372"/>
                </a:lnTo>
                <a:cubicBezTo>
                  <a:pt x="7886" y="3385"/>
                  <a:pt x="7879" y="3414"/>
                  <a:pt x="7891" y="3436"/>
                </a:cubicBezTo>
                <a:cubicBezTo>
                  <a:pt x="7904" y="3458"/>
                  <a:pt x="7933" y="3466"/>
                  <a:pt x="7955" y="3453"/>
                </a:cubicBezTo>
                <a:lnTo>
                  <a:pt x="8083" y="3380"/>
                </a:lnTo>
                <a:lnTo>
                  <a:pt x="8077" y="3474"/>
                </a:lnTo>
                <a:cubicBezTo>
                  <a:pt x="8075" y="3500"/>
                  <a:pt x="8094" y="3522"/>
                  <a:pt x="8120" y="3524"/>
                </a:cubicBezTo>
                <a:cubicBezTo>
                  <a:pt x="8146" y="3526"/>
                  <a:pt x="8168" y="3507"/>
                  <a:pt x="8170" y="3481"/>
                </a:cubicBezTo>
                <a:lnTo>
                  <a:pt x="8181" y="3323"/>
                </a:lnTo>
                <a:cubicBezTo>
                  <a:pt x="8181" y="3323"/>
                  <a:pt x="8305" y="3252"/>
                  <a:pt x="8389" y="3203"/>
                </a:cubicBezTo>
                <a:lnTo>
                  <a:pt x="8389" y="3443"/>
                </a:lnTo>
                <a:lnTo>
                  <a:pt x="8258" y="3532"/>
                </a:lnTo>
                <a:cubicBezTo>
                  <a:pt x="8236" y="3546"/>
                  <a:pt x="8231" y="3575"/>
                  <a:pt x="8245" y="3597"/>
                </a:cubicBezTo>
                <a:cubicBezTo>
                  <a:pt x="8260" y="3618"/>
                  <a:pt x="8289" y="3623"/>
                  <a:pt x="8310" y="3609"/>
                </a:cubicBezTo>
                <a:lnTo>
                  <a:pt x="8389" y="3556"/>
                </a:lnTo>
                <a:lnTo>
                  <a:pt x="8389" y="3704"/>
                </a:lnTo>
                <a:cubicBezTo>
                  <a:pt x="8389" y="3729"/>
                  <a:pt x="8410" y="3750"/>
                  <a:pt x="8436" y="3750"/>
                </a:cubicBezTo>
                <a:cubicBezTo>
                  <a:pt x="8461" y="3750"/>
                  <a:pt x="8482" y="3729"/>
                  <a:pt x="8482" y="3704"/>
                </a:cubicBezTo>
                <a:lnTo>
                  <a:pt x="8482" y="3556"/>
                </a:lnTo>
                <a:lnTo>
                  <a:pt x="8561" y="3609"/>
                </a:lnTo>
                <a:cubicBezTo>
                  <a:pt x="8582" y="3623"/>
                  <a:pt x="8611" y="3618"/>
                  <a:pt x="8626" y="3597"/>
                </a:cubicBezTo>
                <a:cubicBezTo>
                  <a:pt x="8640" y="3575"/>
                  <a:pt x="8635" y="3546"/>
                  <a:pt x="8614" y="3532"/>
                </a:cubicBezTo>
                <a:lnTo>
                  <a:pt x="8482" y="3443"/>
                </a:lnTo>
                <a:lnTo>
                  <a:pt x="8482" y="3203"/>
                </a:lnTo>
                <a:cubicBezTo>
                  <a:pt x="8567" y="3252"/>
                  <a:pt x="8690" y="3323"/>
                  <a:pt x="8690" y="3323"/>
                </a:cubicBezTo>
                <a:lnTo>
                  <a:pt x="8701" y="3481"/>
                </a:lnTo>
                <a:cubicBezTo>
                  <a:pt x="8703" y="3507"/>
                  <a:pt x="8726" y="3526"/>
                  <a:pt x="8751" y="3524"/>
                </a:cubicBezTo>
                <a:cubicBezTo>
                  <a:pt x="8777" y="3522"/>
                  <a:pt x="8796" y="3500"/>
                  <a:pt x="8795" y="3474"/>
                </a:cubicBezTo>
                <a:lnTo>
                  <a:pt x="8788" y="3380"/>
                </a:lnTo>
                <a:lnTo>
                  <a:pt x="8916" y="3453"/>
                </a:lnTo>
                <a:cubicBezTo>
                  <a:pt x="8938" y="3466"/>
                  <a:pt x="8967" y="3459"/>
                  <a:pt x="8980" y="3436"/>
                </a:cubicBezTo>
                <a:cubicBezTo>
                  <a:pt x="8993" y="3414"/>
                  <a:pt x="8985" y="3385"/>
                  <a:pt x="8963" y="3373"/>
                </a:cubicBezTo>
                <a:lnTo>
                  <a:pt x="8835" y="3299"/>
                </a:lnTo>
                <a:lnTo>
                  <a:pt x="8920" y="3257"/>
                </a:lnTo>
                <a:cubicBezTo>
                  <a:pt x="8943" y="3246"/>
                  <a:pt x="8953" y="3218"/>
                  <a:pt x="8942" y="3195"/>
                </a:cubicBezTo>
                <a:cubicBezTo>
                  <a:pt x="8930" y="3171"/>
                  <a:pt x="8902" y="3162"/>
                  <a:pt x="8879" y="3173"/>
                </a:cubicBezTo>
                <a:lnTo>
                  <a:pt x="8737" y="3242"/>
                </a:lnTo>
                <a:cubicBezTo>
                  <a:pt x="8737" y="3242"/>
                  <a:pt x="8613" y="3171"/>
                  <a:pt x="8529" y="3122"/>
                </a:cubicBezTo>
                <a:cubicBezTo>
                  <a:pt x="8613" y="3074"/>
                  <a:pt x="8737" y="3002"/>
                  <a:pt x="8737" y="3002"/>
                </a:cubicBezTo>
                <a:lnTo>
                  <a:pt x="8879" y="3071"/>
                </a:lnTo>
                <a:cubicBezTo>
                  <a:pt x="8903" y="3083"/>
                  <a:pt x="8931" y="3073"/>
                  <a:pt x="8942" y="3050"/>
                </a:cubicBezTo>
                <a:cubicBezTo>
                  <a:pt x="8953" y="3027"/>
                  <a:pt x="8943" y="2998"/>
                  <a:pt x="8920" y="2987"/>
                </a:cubicBezTo>
                <a:lnTo>
                  <a:pt x="8835" y="2946"/>
                </a:lnTo>
                <a:lnTo>
                  <a:pt x="8963" y="2872"/>
                </a:lnTo>
                <a:cubicBezTo>
                  <a:pt x="8985" y="2859"/>
                  <a:pt x="8993" y="2830"/>
                  <a:pt x="8980" y="2808"/>
                </a:cubicBezTo>
                <a:cubicBezTo>
                  <a:pt x="8967" y="2786"/>
                  <a:pt x="8939" y="2778"/>
                  <a:pt x="8916" y="2791"/>
                </a:cubicBezTo>
                <a:lnTo>
                  <a:pt x="8789" y="2865"/>
                </a:lnTo>
                <a:lnTo>
                  <a:pt x="8795" y="2770"/>
                </a:lnTo>
                <a:cubicBezTo>
                  <a:pt x="8797" y="2745"/>
                  <a:pt x="8777" y="2722"/>
                  <a:pt x="8752" y="2720"/>
                </a:cubicBezTo>
                <a:cubicBezTo>
                  <a:pt x="8726" y="2718"/>
                  <a:pt x="8703" y="2738"/>
                  <a:pt x="8701" y="2763"/>
                </a:cubicBezTo>
                <a:lnTo>
                  <a:pt x="8690" y="2921"/>
                </a:lnTo>
                <a:cubicBezTo>
                  <a:pt x="8690" y="2921"/>
                  <a:pt x="8567" y="2992"/>
                  <a:pt x="8483" y="3041"/>
                </a:cubicBezTo>
                <a:lnTo>
                  <a:pt x="8483" y="2801"/>
                </a:lnTo>
                <a:lnTo>
                  <a:pt x="8614" y="2713"/>
                </a:lnTo>
                <a:cubicBezTo>
                  <a:pt x="8635" y="2698"/>
                  <a:pt x="8641" y="2669"/>
                  <a:pt x="8626" y="2647"/>
                </a:cubicBezTo>
                <a:cubicBezTo>
                  <a:pt x="8612" y="2626"/>
                  <a:pt x="8582" y="2621"/>
                  <a:pt x="8561" y="2636"/>
                </a:cubicBezTo>
                <a:lnTo>
                  <a:pt x="8483" y="2688"/>
                </a:lnTo>
                <a:lnTo>
                  <a:pt x="8483" y="2541"/>
                </a:lnTo>
                <a:cubicBezTo>
                  <a:pt x="8483" y="2515"/>
                  <a:pt x="8462" y="2494"/>
                  <a:pt x="8436" y="2494"/>
                </a:cubicBezTo>
                <a:cubicBezTo>
                  <a:pt x="8410" y="2494"/>
                  <a:pt x="8389" y="2515"/>
                  <a:pt x="8389" y="2541"/>
                </a:cubicBezTo>
                <a:lnTo>
                  <a:pt x="8389" y="2688"/>
                </a:lnTo>
                <a:lnTo>
                  <a:pt x="8311" y="2636"/>
                </a:lnTo>
                <a:cubicBezTo>
                  <a:pt x="8289" y="2621"/>
                  <a:pt x="8260" y="2626"/>
                  <a:pt x="8245" y="2647"/>
                </a:cubicBezTo>
                <a:cubicBezTo>
                  <a:pt x="8231" y="2669"/>
                  <a:pt x="8237" y="2698"/>
                  <a:pt x="8258" y="2713"/>
                </a:cubicBezTo>
                <a:lnTo>
                  <a:pt x="8389" y="2801"/>
                </a:lnTo>
                <a:lnTo>
                  <a:pt x="8389" y="3041"/>
                </a:lnTo>
                <a:cubicBezTo>
                  <a:pt x="8305" y="2992"/>
                  <a:pt x="8181" y="2921"/>
                  <a:pt x="8181" y="2921"/>
                </a:cubicBezTo>
                <a:lnTo>
                  <a:pt x="8170" y="2763"/>
                </a:lnTo>
                <a:cubicBezTo>
                  <a:pt x="8168" y="2737"/>
                  <a:pt x="8146" y="2718"/>
                  <a:pt x="8120" y="2720"/>
                </a:cubicBezTo>
                <a:cubicBezTo>
                  <a:pt x="8094" y="2722"/>
                  <a:pt x="8075" y="2744"/>
                  <a:pt x="8077" y="2770"/>
                </a:cubicBezTo>
                <a:lnTo>
                  <a:pt x="8083" y="2864"/>
                </a:lnTo>
                <a:lnTo>
                  <a:pt x="7955" y="2791"/>
                </a:lnTo>
                <a:close/>
                <a:moveTo>
                  <a:pt x="3596" y="857"/>
                </a:moveTo>
                <a:cubicBezTo>
                  <a:pt x="3607" y="877"/>
                  <a:pt x="3633" y="885"/>
                  <a:pt x="3653" y="873"/>
                </a:cubicBezTo>
                <a:lnTo>
                  <a:pt x="3770" y="806"/>
                </a:lnTo>
                <a:lnTo>
                  <a:pt x="3764" y="891"/>
                </a:lnTo>
                <a:cubicBezTo>
                  <a:pt x="3762" y="915"/>
                  <a:pt x="3780" y="935"/>
                  <a:pt x="3803" y="937"/>
                </a:cubicBezTo>
                <a:cubicBezTo>
                  <a:pt x="3826" y="939"/>
                  <a:pt x="3847" y="921"/>
                  <a:pt x="3849" y="898"/>
                </a:cubicBezTo>
                <a:lnTo>
                  <a:pt x="3859" y="754"/>
                </a:lnTo>
                <a:cubicBezTo>
                  <a:pt x="3859" y="754"/>
                  <a:pt x="3971" y="689"/>
                  <a:pt x="4048" y="645"/>
                </a:cubicBezTo>
                <a:lnTo>
                  <a:pt x="4048" y="863"/>
                </a:lnTo>
                <a:lnTo>
                  <a:pt x="3929" y="944"/>
                </a:lnTo>
                <a:cubicBezTo>
                  <a:pt x="3909" y="957"/>
                  <a:pt x="3904" y="984"/>
                  <a:pt x="3917" y="1003"/>
                </a:cubicBezTo>
                <a:cubicBezTo>
                  <a:pt x="3930" y="1022"/>
                  <a:pt x="3957" y="1027"/>
                  <a:pt x="3976" y="1014"/>
                </a:cubicBezTo>
                <a:lnTo>
                  <a:pt x="4048" y="966"/>
                </a:lnTo>
                <a:lnTo>
                  <a:pt x="4048" y="1100"/>
                </a:lnTo>
                <a:cubicBezTo>
                  <a:pt x="4048" y="1124"/>
                  <a:pt x="4067" y="1143"/>
                  <a:pt x="4090" y="1143"/>
                </a:cubicBezTo>
                <a:cubicBezTo>
                  <a:pt x="4113" y="1143"/>
                  <a:pt x="4133" y="1124"/>
                  <a:pt x="4133" y="1100"/>
                </a:cubicBezTo>
                <a:lnTo>
                  <a:pt x="4133" y="966"/>
                </a:lnTo>
                <a:lnTo>
                  <a:pt x="4204" y="1014"/>
                </a:lnTo>
                <a:cubicBezTo>
                  <a:pt x="4224" y="1027"/>
                  <a:pt x="4250" y="1022"/>
                  <a:pt x="4263" y="1003"/>
                </a:cubicBezTo>
                <a:cubicBezTo>
                  <a:pt x="4277" y="984"/>
                  <a:pt x="4272" y="957"/>
                  <a:pt x="4252" y="944"/>
                </a:cubicBezTo>
                <a:lnTo>
                  <a:pt x="4133" y="863"/>
                </a:lnTo>
                <a:lnTo>
                  <a:pt x="4133" y="645"/>
                </a:lnTo>
                <a:cubicBezTo>
                  <a:pt x="4209" y="689"/>
                  <a:pt x="4322" y="754"/>
                  <a:pt x="4322" y="754"/>
                </a:cubicBezTo>
                <a:lnTo>
                  <a:pt x="4332" y="898"/>
                </a:lnTo>
                <a:cubicBezTo>
                  <a:pt x="4334" y="921"/>
                  <a:pt x="4354" y="939"/>
                  <a:pt x="4378" y="937"/>
                </a:cubicBezTo>
                <a:cubicBezTo>
                  <a:pt x="4400" y="936"/>
                  <a:pt x="4418" y="915"/>
                  <a:pt x="4417" y="892"/>
                </a:cubicBezTo>
                <a:lnTo>
                  <a:pt x="4411" y="806"/>
                </a:lnTo>
                <a:lnTo>
                  <a:pt x="4527" y="873"/>
                </a:lnTo>
                <a:cubicBezTo>
                  <a:pt x="4547" y="885"/>
                  <a:pt x="4573" y="878"/>
                  <a:pt x="4585" y="857"/>
                </a:cubicBezTo>
                <a:cubicBezTo>
                  <a:pt x="4597" y="837"/>
                  <a:pt x="4590" y="811"/>
                  <a:pt x="4569" y="799"/>
                </a:cubicBezTo>
                <a:lnTo>
                  <a:pt x="4453" y="732"/>
                </a:lnTo>
                <a:lnTo>
                  <a:pt x="4530" y="694"/>
                </a:lnTo>
                <a:cubicBezTo>
                  <a:pt x="4552" y="684"/>
                  <a:pt x="4561" y="659"/>
                  <a:pt x="4551" y="637"/>
                </a:cubicBezTo>
                <a:cubicBezTo>
                  <a:pt x="4540" y="617"/>
                  <a:pt x="4515" y="608"/>
                  <a:pt x="4494" y="618"/>
                </a:cubicBezTo>
                <a:lnTo>
                  <a:pt x="4364" y="681"/>
                </a:lnTo>
                <a:cubicBezTo>
                  <a:pt x="4364" y="681"/>
                  <a:pt x="4252" y="616"/>
                  <a:pt x="4175" y="572"/>
                </a:cubicBezTo>
                <a:cubicBezTo>
                  <a:pt x="4252" y="527"/>
                  <a:pt x="4365" y="463"/>
                  <a:pt x="4365" y="463"/>
                </a:cubicBezTo>
                <a:lnTo>
                  <a:pt x="4494" y="526"/>
                </a:lnTo>
                <a:cubicBezTo>
                  <a:pt x="4515" y="536"/>
                  <a:pt x="4540" y="527"/>
                  <a:pt x="4551" y="506"/>
                </a:cubicBezTo>
                <a:cubicBezTo>
                  <a:pt x="4561" y="485"/>
                  <a:pt x="4552" y="459"/>
                  <a:pt x="4531" y="449"/>
                </a:cubicBezTo>
                <a:lnTo>
                  <a:pt x="4453" y="411"/>
                </a:lnTo>
                <a:lnTo>
                  <a:pt x="4569" y="344"/>
                </a:lnTo>
                <a:cubicBezTo>
                  <a:pt x="4590" y="332"/>
                  <a:pt x="4597" y="306"/>
                  <a:pt x="4585" y="286"/>
                </a:cubicBezTo>
                <a:cubicBezTo>
                  <a:pt x="4573" y="266"/>
                  <a:pt x="4547" y="259"/>
                  <a:pt x="4527" y="270"/>
                </a:cubicBezTo>
                <a:lnTo>
                  <a:pt x="4411" y="337"/>
                </a:lnTo>
                <a:lnTo>
                  <a:pt x="4417" y="252"/>
                </a:lnTo>
                <a:cubicBezTo>
                  <a:pt x="4418" y="229"/>
                  <a:pt x="4401" y="208"/>
                  <a:pt x="4378" y="206"/>
                </a:cubicBezTo>
                <a:cubicBezTo>
                  <a:pt x="4354" y="204"/>
                  <a:pt x="4334" y="222"/>
                  <a:pt x="4332" y="245"/>
                </a:cubicBezTo>
                <a:lnTo>
                  <a:pt x="4322" y="389"/>
                </a:lnTo>
                <a:cubicBezTo>
                  <a:pt x="4322" y="389"/>
                  <a:pt x="4209" y="454"/>
                  <a:pt x="4133" y="498"/>
                </a:cubicBezTo>
                <a:lnTo>
                  <a:pt x="4133" y="280"/>
                </a:lnTo>
                <a:lnTo>
                  <a:pt x="4252" y="199"/>
                </a:lnTo>
                <a:cubicBezTo>
                  <a:pt x="4272" y="186"/>
                  <a:pt x="4277" y="160"/>
                  <a:pt x="4263" y="140"/>
                </a:cubicBezTo>
                <a:cubicBezTo>
                  <a:pt x="4250" y="121"/>
                  <a:pt x="4224" y="116"/>
                  <a:pt x="4204" y="129"/>
                </a:cubicBezTo>
                <a:lnTo>
                  <a:pt x="4133" y="177"/>
                </a:lnTo>
                <a:lnTo>
                  <a:pt x="4133" y="43"/>
                </a:lnTo>
                <a:cubicBezTo>
                  <a:pt x="4133" y="19"/>
                  <a:pt x="4114" y="0"/>
                  <a:pt x="4091" y="0"/>
                </a:cubicBezTo>
                <a:cubicBezTo>
                  <a:pt x="4067" y="0"/>
                  <a:pt x="4048" y="19"/>
                  <a:pt x="4048" y="43"/>
                </a:cubicBezTo>
                <a:lnTo>
                  <a:pt x="4048" y="177"/>
                </a:lnTo>
                <a:lnTo>
                  <a:pt x="3976" y="129"/>
                </a:lnTo>
                <a:cubicBezTo>
                  <a:pt x="3957" y="116"/>
                  <a:pt x="3931" y="121"/>
                  <a:pt x="3917" y="140"/>
                </a:cubicBezTo>
                <a:cubicBezTo>
                  <a:pt x="3904" y="160"/>
                  <a:pt x="3909" y="186"/>
                  <a:pt x="3929" y="199"/>
                </a:cubicBezTo>
                <a:lnTo>
                  <a:pt x="4048" y="280"/>
                </a:lnTo>
                <a:lnTo>
                  <a:pt x="4048" y="498"/>
                </a:lnTo>
                <a:cubicBezTo>
                  <a:pt x="3971" y="454"/>
                  <a:pt x="3859" y="389"/>
                  <a:pt x="3859" y="389"/>
                </a:cubicBezTo>
                <a:lnTo>
                  <a:pt x="3849" y="245"/>
                </a:lnTo>
                <a:cubicBezTo>
                  <a:pt x="3847" y="222"/>
                  <a:pt x="3826" y="204"/>
                  <a:pt x="3803" y="206"/>
                </a:cubicBezTo>
                <a:cubicBezTo>
                  <a:pt x="3780" y="208"/>
                  <a:pt x="3762" y="228"/>
                  <a:pt x="3764" y="251"/>
                </a:cubicBezTo>
                <a:lnTo>
                  <a:pt x="3770" y="337"/>
                </a:lnTo>
                <a:lnTo>
                  <a:pt x="3654" y="270"/>
                </a:lnTo>
                <a:cubicBezTo>
                  <a:pt x="3633" y="259"/>
                  <a:pt x="3607" y="265"/>
                  <a:pt x="3596" y="286"/>
                </a:cubicBezTo>
                <a:cubicBezTo>
                  <a:pt x="3584" y="306"/>
                  <a:pt x="3591" y="332"/>
                  <a:pt x="3611" y="344"/>
                </a:cubicBezTo>
                <a:lnTo>
                  <a:pt x="3727" y="411"/>
                </a:lnTo>
                <a:lnTo>
                  <a:pt x="3650" y="449"/>
                </a:lnTo>
                <a:cubicBezTo>
                  <a:pt x="3629" y="459"/>
                  <a:pt x="3620" y="484"/>
                  <a:pt x="3630" y="506"/>
                </a:cubicBezTo>
                <a:cubicBezTo>
                  <a:pt x="3640" y="527"/>
                  <a:pt x="3666" y="536"/>
                  <a:pt x="3687" y="525"/>
                </a:cubicBezTo>
                <a:lnTo>
                  <a:pt x="3817" y="462"/>
                </a:lnTo>
                <a:cubicBezTo>
                  <a:pt x="3817" y="462"/>
                  <a:pt x="3929" y="527"/>
                  <a:pt x="4006" y="572"/>
                </a:cubicBezTo>
                <a:cubicBezTo>
                  <a:pt x="3929" y="615"/>
                  <a:pt x="3817" y="680"/>
                  <a:pt x="3817" y="680"/>
                </a:cubicBezTo>
                <a:lnTo>
                  <a:pt x="3687" y="617"/>
                </a:lnTo>
                <a:cubicBezTo>
                  <a:pt x="3666" y="607"/>
                  <a:pt x="3640" y="616"/>
                  <a:pt x="3630" y="637"/>
                </a:cubicBezTo>
                <a:cubicBezTo>
                  <a:pt x="3620" y="659"/>
                  <a:pt x="3629" y="684"/>
                  <a:pt x="3650" y="694"/>
                </a:cubicBezTo>
                <a:lnTo>
                  <a:pt x="3727" y="732"/>
                </a:lnTo>
                <a:lnTo>
                  <a:pt x="3611" y="799"/>
                </a:lnTo>
                <a:cubicBezTo>
                  <a:pt x="3591" y="811"/>
                  <a:pt x="3584" y="837"/>
                  <a:pt x="3596" y="857"/>
                </a:cubicBezTo>
                <a:close/>
                <a:moveTo>
                  <a:pt x="5463" y="8673"/>
                </a:moveTo>
                <a:cubicBezTo>
                  <a:pt x="5475" y="8693"/>
                  <a:pt x="5501" y="8700"/>
                  <a:pt x="5521" y="8688"/>
                </a:cubicBezTo>
                <a:lnTo>
                  <a:pt x="5637" y="8621"/>
                </a:lnTo>
                <a:lnTo>
                  <a:pt x="5631" y="8707"/>
                </a:lnTo>
                <a:cubicBezTo>
                  <a:pt x="5629" y="8730"/>
                  <a:pt x="5647" y="8751"/>
                  <a:pt x="5670" y="8752"/>
                </a:cubicBezTo>
                <a:cubicBezTo>
                  <a:pt x="5694" y="8754"/>
                  <a:pt x="5715" y="8736"/>
                  <a:pt x="5716" y="8713"/>
                </a:cubicBezTo>
                <a:lnTo>
                  <a:pt x="5726" y="8569"/>
                </a:lnTo>
                <a:cubicBezTo>
                  <a:pt x="5726" y="8569"/>
                  <a:pt x="5839" y="8505"/>
                  <a:pt x="5915" y="8460"/>
                </a:cubicBezTo>
                <a:lnTo>
                  <a:pt x="5915" y="8679"/>
                </a:lnTo>
                <a:lnTo>
                  <a:pt x="5796" y="8759"/>
                </a:lnTo>
                <a:cubicBezTo>
                  <a:pt x="5776" y="8773"/>
                  <a:pt x="5772" y="8799"/>
                  <a:pt x="5785" y="8819"/>
                </a:cubicBezTo>
                <a:cubicBezTo>
                  <a:pt x="5798" y="8838"/>
                  <a:pt x="5824" y="8843"/>
                  <a:pt x="5844" y="8829"/>
                </a:cubicBezTo>
                <a:lnTo>
                  <a:pt x="5915" y="8782"/>
                </a:lnTo>
                <a:lnTo>
                  <a:pt x="5915" y="8916"/>
                </a:lnTo>
                <a:cubicBezTo>
                  <a:pt x="5915" y="8939"/>
                  <a:pt x="5934" y="8958"/>
                  <a:pt x="5957" y="8958"/>
                </a:cubicBezTo>
                <a:cubicBezTo>
                  <a:pt x="5981" y="8958"/>
                  <a:pt x="6000" y="8939"/>
                  <a:pt x="6000" y="8916"/>
                </a:cubicBezTo>
                <a:lnTo>
                  <a:pt x="6000" y="8782"/>
                </a:lnTo>
                <a:lnTo>
                  <a:pt x="6072" y="8829"/>
                </a:lnTo>
                <a:cubicBezTo>
                  <a:pt x="6091" y="8843"/>
                  <a:pt x="6118" y="8838"/>
                  <a:pt x="6131" y="8819"/>
                </a:cubicBezTo>
                <a:cubicBezTo>
                  <a:pt x="6144" y="8799"/>
                  <a:pt x="6139" y="8773"/>
                  <a:pt x="6120" y="8759"/>
                </a:cubicBezTo>
                <a:lnTo>
                  <a:pt x="6000" y="8679"/>
                </a:lnTo>
                <a:lnTo>
                  <a:pt x="6000" y="8461"/>
                </a:lnTo>
                <a:cubicBezTo>
                  <a:pt x="6077" y="8505"/>
                  <a:pt x="6189" y="8570"/>
                  <a:pt x="6189" y="8570"/>
                </a:cubicBezTo>
                <a:lnTo>
                  <a:pt x="6199" y="8714"/>
                </a:lnTo>
                <a:cubicBezTo>
                  <a:pt x="6201" y="8737"/>
                  <a:pt x="6221" y="8755"/>
                  <a:pt x="6245" y="8753"/>
                </a:cubicBezTo>
                <a:cubicBezTo>
                  <a:pt x="6268" y="8751"/>
                  <a:pt x="6286" y="8730"/>
                  <a:pt x="6284" y="8707"/>
                </a:cubicBezTo>
                <a:lnTo>
                  <a:pt x="6278" y="8621"/>
                </a:lnTo>
                <a:lnTo>
                  <a:pt x="6395" y="8688"/>
                </a:lnTo>
                <a:cubicBezTo>
                  <a:pt x="6415" y="8700"/>
                  <a:pt x="6441" y="8693"/>
                  <a:pt x="6453" y="8673"/>
                </a:cubicBezTo>
                <a:cubicBezTo>
                  <a:pt x="6464" y="8652"/>
                  <a:pt x="6457" y="8626"/>
                  <a:pt x="6437" y="8615"/>
                </a:cubicBezTo>
                <a:lnTo>
                  <a:pt x="6321" y="8548"/>
                </a:lnTo>
                <a:lnTo>
                  <a:pt x="6398" y="8510"/>
                </a:lnTo>
                <a:cubicBezTo>
                  <a:pt x="6419" y="8499"/>
                  <a:pt x="6428" y="8474"/>
                  <a:pt x="6418" y="8453"/>
                </a:cubicBezTo>
                <a:cubicBezTo>
                  <a:pt x="6408" y="8432"/>
                  <a:pt x="6382" y="8423"/>
                  <a:pt x="6361" y="8433"/>
                </a:cubicBezTo>
                <a:lnTo>
                  <a:pt x="6232" y="8496"/>
                </a:lnTo>
                <a:cubicBezTo>
                  <a:pt x="6232" y="8496"/>
                  <a:pt x="6119" y="8431"/>
                  <a:pt x="6043" y="8387"/>
                </a:cubicBezTo>
                <a:cubicBezTo>
                  <a:pt x="6119" y="8343"/>
                  <a:pt x="6232" y="8278"/>
                  <a:pt x="6232" y="8278"/>
                </a:cubicBezTo>
                <a:lnTo>
                  <a:pt x="6361" y="8341"/>
                </a:lnTo>
                <a:cubicBezTo>
                  <a:pt x="6383" y="8351"/>
                  <a:pt x="6408" y="8342"/>
                  <a:pt x="6418" y="8321"/>
                </a:cubicBezTo>
                <a:cubicBezTo>
                  <a:pt x="6428" y="8300"/>
                  <a:pt x="6420" y="8275"/>
                  <a:pt x="6398" y="8264"/>
                </a:cubicBezTo>
                <a:lnTo>
                  <a:pt x="6321" y="8227"/>
                </a:lnTo>
                <a:lnTo>
                  <a:pt x="6437" y="8159"/>
                </a:lnTo>
                <a:cubicBezTo>
                  <a:pt x="6457" y="8148"/>
                  <a:pt x="6464" y="8122"/>
                  <a:pt x="6453" y="8101"/>
                </a:cubicBezTo>
                <a:cubicBezTo>
                  <a:pt x="6441" y="8081"/>
                  <a:pt x="6415" y="8074"/>
                  <a:pt x="6395" y="8086"/>
                </a:cubicBezTo>
                <a:lnTo>
                  <a:pt x="6278" y="8153"/>
                </a:lnTo>
                <a:lnTo>
                  <a:pt x="6284" y="8067"/>
                </a:lnTo>
                <a:cubicBezTo>
                  <a:pt x="6286" y="8044"/>
                  <a:pt x="6269" y="8023"/>
                  <a:pt x="6245" y="8021"/>
                </a:cubicBezTo>
                <a:cubicBezTo>
                  <a:pt x="6222" y="8020"/>
                  <a:pt x="6201" y="8037"/>
                  <a:pt x="6200" y="8061"/>
                </a:cubicBezTo>
                <a:lnTo>
                  <a:pt x="6189" y="8205"/>
                </a:lnTo>
                <a:cubicBezTo>
                  <a:pt x="6189" y="8205"/>
                  <a:pt x="6077" y="8269"/>
                  <a:pt x="6001" y="8314"/>
                </a:cubicBezTo>
                <a:lnTo>
                  <a:pt x="6001" y="8095"/>
                </a:lnTo>
                <a:lnTo>
                  <a:pt x="6120" y="8015"/>
                </a:lnTo>
                <a:cubicBezTo>
                  <a:pt x="6139" y="8001"/>
                  <a:pt x="6144" y="7975"/>
                  <a:pt x="6131" y="7955"/>
                </a:cubicBezTo>
                <a:cubicBezTo>
                  <a:pt x="6118" y="7936"/>
                  <a:pt x="6091" y="7931"/>
                  <a:pt x="6072" y="7944"/>
                </a:cubicBezTo>
                <a:lnTo>
                  <a:pt x="6001" y="7992"/>
                </a:lnTo>
                <a:lnTo>
                  <a:pt x="6001" y="7858"/>
                </a:lnTo>
                <a:cubicBezTo>
                  <a:pt x="6001" y="7835"/>
                  <a:pt x="5982" y="7816"/>
                  <a:pt x="5958" y="7816"/>
                </a:cubicBezTo>
                <a:cubicBezTo>
                  <a:pt x="5934" y="7816"/>
                  <a:pt x="5916" y="7835"/>
                  <a:pt x="5916" y="7858"/>
                </a:cubicBezTo>
                <a:lnTo>
                  <a:pt x="5916" y="7992"/>
                </a:lnTo>
                <a:lnTo>
                  <a:pt x="5844" y="7944"/>
                </a:lnTo>
                <a:cubicBezTo>
                  <a:pt x="5825" y="7931"/>
                  <a:pt x="5799" y="7936"/>
                  <a:pt x="5785" y="7955"/>
                </a:cubicBezTo>
                <a:cubicBezTo>
                  <a:pt x="5772" y="7975"/>
                  <a:pt x="5777" y="8001"/>
                  <a:pt x="5796" y="8015"/>
                </a:cubicBezTo>
                <a:lnTo>
                  <a:pt x="5916" y="8095"/>
                </a:lnTo>
                <a:lnTo>
                  <a:pt x="5916" y="8313"/>
                </a:lnTo>
                <a:cubicBezTo>
                  <a:pt x="5839" y="8269"/>
                  <a:pt x="5727" y="8204"/>
                  <a:pt x="5727" y="8204"/>
                </a:cubicBezTo>
                <a:lnTo>
                  <a:pt x="5716" y="8060"/>
                </a:lnTo>
                <a:cubicBezTo>
                  <a:pt x="5715" y="8037"/>
                  <a:pt x="5694" y="8020"/>
                  <a:pt x="5670" y="8021"/>
                </a:cubicBezTo>
                <a:cubicBezTo>
                  <a:pt x="5648" y="8023"/>
                  <a:pt x="5630" y="8043"/>
                  <a:pt x="5632" y="8067"/>
                </a:cubicBezTo>
                <a:lnTo>
                  <a:pt x="5637" y="8153"/>
                </a:lnTo>
                <a:lnTo>
                  <a:pt x="5521" y="8086"/>
                </a:lnTo>
                <a:cubicBezTo>
                  <a:pt x="5501" y="8074"/>
                  <a:pt x="5475" y="8081"/>
                  <a:pt x="5463" y="8101"/>
                </a:cubicBezTo>
                <a:cubicBezTo>
                  <a:pt x="5452" y="8121"/>
                  <a:pt x="5459" y="8148"/>
                  <a:pt x="5479" y="8159"/>
                </a:cubicBezTo>
                <a:lnTo>
                  <a:pt x="5595" y="8226"/>
                </a:lnTo>
                <a:lnTo>
                  <a:pt x="5518" y="8264"/>
                </a:lnTo>
                <a:cubicBezTo>
                  <a:pt x="5497" y="8274"/>
                  <a:pt x="5488" y="8300"/>
                  <a:pt x="5498" y="8321"/>
                </a:cubicBezTo>
                <a:cubicBezTo>
                  <a:pt x="5508" y="8342"/>
                  <a:pt x="5533" y="8351"/>
                  <a:pt x="5554" y="8341"/>
                </a:cubicBezTo>
                <a:lnTo>
                  <a:pt x="5684" y="8278"/>
                </a:lnTo>
                <a:cubicBezTo>
                  <a:pt x="5684" y="8278"/>
                  <a:pt x="5796" y="8343"/>
                  <a:pt x="5873" y="8387"/>
                </a:cubicBezTo>
                <a:cubicBezTo>
                  <a:pt x="5796" y="8431"/>
                  <a:pt x="5684" y="8496"/>
                  <a:pt x="5684" y="8496"/>
                </a:cubicBezTo>
                <a:lnTo>
                  <a:pt x="5554" y="8433"/>
                </a:lnTo>
                <a:cubicBezTo>
                  <a:pt x="5533" y="8422"/>
                  <a:pt x="5508" y="8432"/>
                  <a:pt x="5498" y="8453"/>
                </a:cubicBezTo>
                <a:cubicBezTo>
                  <a:pt x="5487" y="8474"/>
                  <a:pt x="5497" y="8499"/>
                  <a:pt x="5518" y="8509"/>
                </a:cubicBezTo>
                <a:lnTo>
                  <a:pt x="5595" y="8547"/>
                </a:lnTo>
                <a:lnTo>
                  <a:pt x="5478" y="8614"/>
                </a:lnTo>
                <a:cubicBezTo>
                  <a:pt x="5458" y="8626"/>
                  <a:pt x="5452" y="8652"/>
                  <a:pt x="5463" y="8673"/>
                </a:cubicBezTo>
                <a:close/>
                <a:moveTo>
                  <a:pt x="426" y="2582"/>
                </a:moveTo>
                <a:cubicBezTo>
                  <a:pt x="436" y="2597"/>
                  <a:pt x="456" y="2603"/>
                  <a:pt x="472" y="2594"/>
                </a:cubicBezTo>
                <a:lnTo>
                  <a:pt x="565" y="2540"/>
                </a:lnTo>
                <a:lnTo>
                  <a:pt x="560" y="2609"/>
                </a:lnTo>
                <a:cubicBezTo>
                  <a:pt x="559" y="2627"/>
                  <a:pt x="573" y="2643"/>
                  <a:pt x="591" y="2645"/>
                </a:cubicBezTo>
                <a:cubicBezTo>
                  <a:pt x="610" y="2646"/>
                  <a:pt x="626" y="2632"/>
                  <a:pt x="628" y="2614"/>
                </a:cubicBezTo>
                <a:lnTo>
                  <a:pt x="636" y="2499"/>
                </a:lnTo>
                <a:cubicBezTo>
                  <a:pt x="636" y="2499"/>
                  <a:pt x="725" y="2448"/>
                  <a:pt x="786" y="2413"/>
                </a:cubicBezTo>
                <a:lnTo>
                  <a:pt x="786" y="2586"/>
                </a:lnTo>
                <a:lnTo>
                  <a:pt x="691" y="2650"/>
                </a:lnTo>
                <a:cubicBezTo>
                  <a:pt x="675" y="2661"/>
                  <a:pt x="671" y="2682"/>
                  <a:pt x="682" y="2698"/>
                </a:cubicBezTo>
                <a:cubicBezTo>
                  <a:pt x="693" y="2713"/>
                  <a:pt x="713" y="2717"/>
                  <a:pt x="729" y="2706"/>
                </a:cubicBezTo>
                <a:lnTo>
                  <a:pt x="786" y="2668"/>
                </a:lnTo>
                <a:lnTo>
                  <a:pt x="786" y="2775"/>
                </a:lnTo>
                <a:cubicBezTo>
                  <a:pt x="786" y="2793"/>
                  <a:pt x="801" y="2809"/>
                  <a:pt x="819" y="2809"/>
                </a:cubicBezTo>
                <a:cubicBezTo>
                  <a:pt x="838" y="2809"/>
                  <a:pt x="853" y="2793"/>
                  <a:pt x="853" y="2775"/>
                </a:cubicBezTo>
                <a:lnTo>
                  <a:pt x="853" y="2668"/>
                </a:lnTo>
                <a:lnTo>
                  <a:pt x="910" y="2706"/>
                </a:lnTo>
                <a:cubicBezTo>
                  <a:pt x="926" y="2717"/>
                  <a:pt x="947" y="2713"/>
                  <a:pt x="957" y="2698"/>
                </a:cubicBezTo>
                <a:cubicBezTo>
                  <a:pt x="968" y="2682"/>
                  <a:pt x="963" y="2661"/>
                  <a:pt x="948" y="2650"/>
                </a:cubicBezTo>
                <a:lnTo>
                  <a:pt x="853" y="2586"/>
                </a:lnTo>
                <a:lnTo>
                  <a:pt x="853" y="2413"/>
                </a:lnTo>
                <a:cubicBezTo>
                  <a:pt x="914" y="2448"/>
                  <a:pt x="1003" y="2500"/>
                  <a:pt x="1003" y="2500"/>
                </a:cubicBezTo>
                <a:lnTo>
                  <a:pt x="1012" y="2614"/>
                </a:lnTo>
                <a:cubicBezTo>
                  <a:pt x="1013" y="2633"/>
                  <a:pt x="1029" y="2647"/>
                  <a:pt x="1047" y="2645"/>
                </a:cubicBezTo>
                <a:cubicBezTo>
                  <a:pt x="1066" y="2644"/>
                  <a:pt x="1080" y="2627"/>
                  <a:pt x="1079" y="2609"/>
                </a:cubicBezTo>
                <a:lnTo>
                  <a:pt x="1074" y="2541"/>
                </a:lnTo>
                <a:lnTo>
                  <a:pt x="1166" y="2594"/>
                </a:lnTo>
                <a:cubicBezTo>
                  <a:pt x="1183" y="2603"/>
                  <a:pt x="1204" y="2598"/>
                  <a:pt x="1213" y="2582"/>
                </a:cubicBezTo>
                <a:cubicBezTo>
                  <a:pt x="1222" y="2565"/>
                  <a:pt x="1216" y="2545"/>
                  <a:pt x="1200" y="2535"/>
                </a:cubicBezTo>
                <a:lnTo>
                  <a:pt x="1108" y="2482"/>
                </a:lnTo>
                <a:lnTo>
                  <a:pt x="1169" y="2452"/>
                </a:lnTo>
                <a:cubicBezTo>
                  <a:pt x="1186" y="2444"/>
                  <a:pt x="1193" y="2424"/>
                  <a:pt x="1185" y="2407"/>
                </a:cubicBezTo>
                <a:cubicBezTo>
                  <a:pt x="1177" y="2390"/>
                  <a:pt x="1157" y="2383"/>
                  <a:pt x="1140" y="2391"/>
                </a:cubicBezTo>
                <a:lnTo>
                  <a:pt x="1037" y="2441"/>
                </a:lnTo>
                <a:cubicBezTo>
                  <a:pt x="1037" y="2441"/>
                  <a:pt x="948" y="2390"/>
                  <a:pt x="887" y="2355"/>
                </a:cubicBezTo>
                <a:cubicBezTo>
                  <a:pt x="948" y="2319"/>
                  <a:pt x="1037" y="2268"/>
                  <a:pt x="1037" y="2268"/>
                </a:cubicBezTo>
                <a:lnTo>
                  <a:pt x="1140" y="2318"/>
                </a:lnTo>
                <a:cubicBezTo>
                  <a:pt x="1157" y="2326"/>
                  <a:pt x="1177" y="2319"/>
                  <a:pt x="1185" y="2302"/>
                </a:cubicBezTo>
                <a:cubicBezTo>
                  <a:pt x="1193" y="2286"/>
                  <a:pt x="1186" y="2265"/>
                  <a:pt x="1169" y="2257"/>
                </a:cubicBezTo>
                <a:lnTo>
                  <a:pt x="1108" y="2227"/>
                </a:lnTo>
                <a:lnTo>
                  <a:pt x="1200" y="2173"/>
                </a:lnTo>
                <a:cubicBezTo>
                  <a:pt x="1216" y="2164"/>
                  <a:pt x="1222" y="2144"/>
                  <a:pt x="1213" y="2127"/>
                </a:cubicBezTo>
                <a:cubicBezTo>
                  <a:pt x="1204" y="2111"/>
                  <a:pt x="1183" y="2106"/>
                  <a:pt x="1166" y="2115"/>
                </a:cubicBezTo>
                <a:lnTo>
                  <a:pt x="1074" y="2168"/>
                </a:lnTo>
                <a:lnTo>
                  <a:pt x="1079" y="2100"/>
                </a:lnTo>
                <a:cubicBezTo>
                  <a:pt x="1080" y="2082"/>
                  <a:pt x="1067" y="2066"/>
                  <a:pt x="1048" y="2064"/>
                </a:cubicBezTo>
                <a:cubicBezTo>
                  <a:pt x="1029" y="2062"/>
                  <a:pt x="1013" y="2077"/>
                  <a:pt x="1012" y="2095"/>
                </a:cubicBezTo>
                <a:lnTo>
                  <a:pt x="1003" y="2209"/>
                </a:lnTo>
                <a:cubicBezTo>
                  <a:pt x="1003" y="2209"/>
                  <a:pt x="914" y="2261"/>
                  <a:pt x="854" y="2296"/>
                </a:cubicBezTo>
                <a:lnTo>
                  <a:pt x="854" y="2122"/>
                </a:lnTo>
                <a:lnTo>
                  <a:pt x="948" y="2059"/>
                </a:lnTo>
                <a:cubicBezTo>
                  <a:pt x="963" y="2048"/>
                  <a:pt x="968" y="2027"/>
                  <a:pt x="957" y="2011"/>
                </a:cubicBezTo>
                <a:cubicBezTo>
                  <a:pt x="947" y="1996"/>
                  <a:pt x="926" y="1992"/>
                  <a:pt x="910" y="2003"/>
                </a:cubicBezTo>
                <a:lnTo>
                  <a:pt x="854" y="2041"/>
                </a:lnTo>
                <a:lnTo>
                  <a:pt x="854" y="1934"/>
                </a:lnTo>
                <a:cubicBezTo>
                  <a:pt x="854" y="1916"/>
                  <a:pt x="839" y="1900"/>
                  <a:pt x="820" y="1900"/>
                </a:cubicBezTo>
                <a:cubicBezTo>
                  <a:pt x="801" y="1900"/>
                  <a:pt x="786" y="1916"/>
                  <a:pt x="786" y="1934"/>
                </a:cubicBezTo>
                <a:lnTo>
                  <a:pt x="786" y="2041"/>
                </a:lnTo>
                <a:lnTo>
                  <a:pt x="729" y="2003"/>
                </a:lnTo>
                <a:cubicBezTo>
                  <a:pt x="714" y="1992"/>
                  <a:pt x="693" y="1996"/>
                  <a:pt x="682" y="2011"/>
                </a:cubicBezTo>
                <a:cubicBezTo>
                  <a:pt x="672" y="2027"/>
                  <a:pt x="675" y="2048"/>
                  <a:pt x="691" y="2059"/>
                </a:cubicBezTo>
                <a:lnTo>
                  <a:pt x="786" y="2122"/>
                </a:lnTo>
                <a:lnTo>
                  <a:pt x="786" y="2296"/>
                </a:lnTo>
                <a:cubicBezTo>
                  <a:pt x="725" y="2261"/>
                  <a:pt x="636" y="2209"/>
                  <a:pt x="636" y="2209"/>
                </a:cubicBezTo>
                <a:lnTo>
                  <a:pt x="628" y="2095"/>
                </a:lnTo>
                <a:cubicBezTo>
                  <a:pt x="626" y="2076"/>
                  <a:pt x="610" y="2062"/>
                  <a:pt x="591" y="2064"/>
                </a:cubicBezTo>
                <a:cubicBezTo>
                  <a:pt x="573" y="2065"/>
                  <a:pt x="559" y="2081"/>
                  <a:pt x="560" y="2100"/>
                </a:cubicBezTo>
                <a:lnTo>
                  <a:pt x="565" y="2168"/>
                </a:lnTo>
                <a:lnTo>
                  <a:pt x="472" y="2115"/>
                </a:lnTo>
                <a:cubicBezTo>
                  <a:pt x="457" y="2106"/>
                  <a:pt x="436" y="2111"/>
                  <a:pt x="426" y="2127"/>
                </a:cubicBezTo>
                <a:cubicBezTo>
                  <a:pt x="417" y="2143"/>
                  <a:pt x="423" y="2164"/>
                  <a:pt x="439" y="2173"/>
                </a:cubicBezTo>
                <a:lnTo>
                  <a:pt x="531" y="2227"/>
                </a:lnTo>
                <a:lnTo>
                  <a:pt x="470" y="2257"/>
                </a:lnTo>
                <a:cubicBezTo>
                  <a:pt x="453" y="2265"/>
                  <a:pt x="446" y="2285"/>
                  <a:pt x="454" y="2302"/>
                </a:cubicBezTo>
                <a:cubicBezTo>
                  <a:pt x="462" y="2319"/>
                  <a:pt x="482" y="2326"/>
                  <a:pt x="499" y="2318"/>
                </a:cubicBezTo>
                <a:lnTo>
                  <a:pt x="602" y="2268"/>
                </a:lnTo>
                <a:cubicBezTo>
                  <a:pt x="602" y="2268"/>
                  <a:pt x="691" y="2319"/>
                  <a:pt x="752" y="2354"/>
                </a:cubicBezTo>
                <a:cubicBezTo>
                  <a:pt x="691" y="2389"/>
                  <a:pt x="602" y="2441"/>
                  <a:pt x="602" y="2441"/>
                </a:cubicBezTo>
                <a:lnTo>
                  <a:pt x="499" y="2391"/>
                </a:lnTo>
                <a:cubicBezTo>
                  <a:pt x="482" y="2383"/>
                  <a:pt x="462" y="2390"/>
                  <a:pt x="454" y="2407"/>
                </a:cubicBezTo>
                <a:cubicBezTo>
                  <a:pt x="446" y="2424"/>
                  <a:pt x="453" y="2444"/>
                  <a:pt x="470" y="2452"/>
                </a:cubicBezTo>
                <a:lnTo>
                  <a:pt x="531" y="2482"/>
                </a:lnTo>
                <a:lnTo>
                  <a:pt x="439" y="2535"/>
                </a:lnTo>
                <a:cubicBezTo>
                  <a:pt x="422" y="2545"/>
                  <a:pt x="417" y="2565"/>
                  <a:pt x="426" y="2582"/>
                </a:cubicBezTo>
                <a:close/>
                <a:moveTo>
                  <a:pt x="864" y="8838"/>
                </a:moveTo>
                <a:cubicBezTo>
                  <a:pt x="875" y="8856"/>
                  <a:pt x="899" y="8863"/>
                  <a:pt x="917" y="8852"/>
                </a:cubicBezTo>
                <a:lnTo>
                  <a:pt x="1024" y="8790"/>
                </a:lnTo>
                <a:lnTo>
                  <a:pt x="1019" y="8869"/>
                </a:lnTo>
                <a:cubicBezTo>
                  <a:pt x="1017" y="8891"/>
                  <a:pt x="1033" y="8909"/>
                  <a:pt x="1055" y="8911"/>
                </a:cubicBezTo>
                <a:cubicBezTo>
                  <a:pt x="1076" y="8912"/>
                  <a:pt x="1095" y="8896"/>
                  <a:pt x="1097" y="8875"/>
                </a:cubicBezTo>
                <a:lnTo>
                  <a:pt x="1106" y="8742"/>
                </a:lnTo>
                <a:cubicBezTo>
                  <a:pt x="1106" y="8742"/>
                  <a:pt x="1210" y="8683"/>
                  <a:pt x="1280" y="8642"/>
                </a:cubicBezTo>
                <a:lnTo>
                  <a:pt x="1280" y="8843"/>
                </a:lnTo>
                <a:lnTo>
                  <a:pt x="1170" y="8917"/>
                </a:lnTo>
                <a:cubicBezTo>
                  <a:pt x="1152" y="8929"/>
                  <a:pt x="1148" y="8954"/>
                  <a:pt x="1160" y="8972"/>
                </a:cubicBezTo>
                <a:cubicBezTo>
                  <a:pt x="1172" y="8989"/>
                  <a:pt x="1197" y="8994"/>
                  <a:pt x="1214" y="8982"/>
                </a:cubicBezTo>
                <a:lnTo>
                  <a:pt x="1280" y="8938"/>
                </a:lnTo>
                <a:lnTo>
                  <a:pt x="1280" y="9061"/>
                </a:lnTo>
                <a:cubicBezTo>
                  <a:pt x="1280" y="9082"/>
                  <a:pt x="1297" y="9100"/>
                  <a:pt x="1319" y="9100"/>
                </a:cubicBezTo>
                <a:cubicBezTo>
                  <a:pt x="1341" y="9100"/>
                  <a:pt x="1358" y="9082"/>
                  <a:pt x="1358" y="9061"/>
                </a:cubicBezTo>
                <a:lnTo>
                  <a:pt x="1358" y="8938"/>
                </a:lnTo>
                <a:lnTo>
                  <a:pt x="1424" y="8982"/>
                </a:lnTo>
                <a:cubicBezTo>
                  <a:pt x="1442" y="8994"/>
                  <a:pt x="1466" y="8989"/>
                  <a:pt x="1478" y="8972"/>
                </a:cubicBezTo>
                <a:cubicBezTo>
                  <a:pt x="1491" y="8954"/>
                  <a:pt x="1486" y="8929"/>
                  <a:pt x="1468" y="8917"/>
                </a:cubicBezTo>
                <a:lnTo>
                  <a:pt x="1358" y="8843"/>
                </a:lnTo>
                <a:lnTo>
                  <a:pt x="1358" y="8643"/>
                </a:lnTo>
                <a:cubicBezTo>
                  <a:pt x="1428" y="8683"/>
                  <a:pt x="1532" y="8743"/>
                  <a:pt x="1532" y="8743"/>
                </a:cubicBezTo>
                <a:lnTo>
                  <a:pt x="1541" y="8875"/>
                </a:lnTo>
                <a:cubicBezTo>
                  <a:pt x="1543" y="8897"/>
                  <a:pt x="1562" y="8913"/>
                  <a:pt x="1583" y="8911"/>
                </a:cubicBezTo>
                <a:cubicBezTo>
                  <a:pt x="1605" y="8909"/>
                  <a:pt x="1621" y="8891"/>
                  <a:pt x="1619" y="8869"/>
                </a:cubicBezTo>
                <a:lnTo>
                  <a:pt x="1614" y="8790"/>
                </a:lnTo>
                <a:lnTo>
                  <a:pt x="1721" y="8852"/>
                </a:lnTo>
                <a:cubicBezTo>
                  <a:pt x="1739" y="8863"/>
                  <a:pt x="1763" y="8856"/>
                  <a:pt x="1774" y="8838"/>
                </a:cubicBezTo>
                <a:cubicBezTo>
                  <a:pt x="1785" y="8819"/>
                  <a:pt x="1779" y="8795"/>
                  <a:pt x="1760" y="8784"/>
                </a:cubicBezTo>
                <a:lnTo>
                  <a:pt x="1653" y="8723"/>
                </a:lnTo>
                <a:lnTo>
                  <a:pt x="1724" y="8688"/>
                </a:lnTo>
                <a:cubicBezTo>
                  <a:pt x="1744" y="8678"/>
                  <a:pt x="1752" y="8655"/>
                  <a:pt x="1742" y="8635"/>
                </a:cubicBezTo>
                <a:cubicBezTo>
                  <a:pt x="1733" y="8616"/>
                  <a:pt x="1710" y="8608"/>
                  <a:pt x="1690" y="8617"/>
                </a:cubicBezTo>
                <a:lnTo>
                  <a:pt x="1571" y="8675"/>
                </a:lnTo>
                <a:cubicBezTo>
                  <a:pt x="1571" y="8675"/>
                  <a:pt x="1468" y="8615"/>
                  <a:pt x="1397" y="8575"/>
                </a:cubicBezTo>
                <a:cubicBezTo>
                  <a:pt x="1468" y="8534"/>
                  <a:pt x="1571" y="8475"/>
                  <a:pt x="1571" y="8475"/>
                </a:cubicBezTo>
                <a:lnTo>
                  <a:pt x="1690" y="8532"/>
                </a:lnTo>
                <a:cubicBezTo>
                  <a:pt x="1710" y="8542"/>
                  <a:pt x="1733" y="8534"/>
                  <a:pt x="1742" y="8514"/>
                </a:cubicBezTo>
                <a:cubicBezTo>
                  <a:pt x="1752" y="8495"/>
                  <a:pt x="1744" y="8471"/>
                  <a:pt x="1724" y="8462"/>
                </a:cubicBezTo>
                <a:lnTo>
                  <a:pt x="1653" y="8427"/>
                </a:lnTo>
                <a:lnTo>
                  <a:pt x="1760" y="8365"/>
                </a:lnTo>
                <a:cubicBezTo>
                  <a:pt x="1779" y="8354"/>
                  <a:pt x="1785" y="8331"/>
                  <a:pt x="1774" y="8312"/>
                </a:cubicBezTo>
                <a:cubicBezTo>
                  <a:pt x="1764" y="8293"/>
                  <a:pt x="1740" y="8287"/>
                  <a:pt x="1721" y="8298"/>
                </a:cubicBezTo>
                <a:lnTo>
                  <a:pt x="1614" y="8359"/>
                </a:lnTo>
                <a:lnTo>
                  <a:pt x="1619" y="8281"/>
                </a:lnTo>
                <a:cubicBezTo>
                  <a:pt x="1621" y="8259"/>
                  <a:pt x="1605" y="8240"/>
                  <a:pt x="1583" y="8239"/>
                </a:cubicBezTo>
                <a:cubicBezTo>
                  <a:pt x="1562" y="8237"/>
                  <a:pt x="1543" y="8253"/>
                  <a:pt x="1541" y="8274"/>
                </a:cubicBezTo>
                <a:lnTo>
                  <a:pt x="1532" y="8407"/>
                </a:lnTo>
                <a:cubicBezTo>
                  <a:pt x="1532" y="8407"/>
                  <a:pt x="1429" y="8466"/>
                  <a:pt x="1358" y="8507"/>
                </a:cubicBezTo>
                <a:lnTo>
                  <a:pt x="1358" y="8306"/>
                </a:lnTo>
                <a:lnTo>
                  <a:pt x="1468" y="8232"/>
                </a:lnTo>
                <a:cubicBezTo>
                  <a:pt x="1486" y="8220"/>
                  <a:pt x="1491" y="8196"/>
                  <a:pt x="1478" y="8177"/>
                </a:cubicBezTo>
                <a:cubicBezTo>
                  <a:pt x="1466" y="8160"/>
                  <a:pt x="1442" y="8155"/>
                  <a:pt x="1424" y="8168"/>
                </a:cubicBezTo>
                <a:lnTo>
                  <a:pt x="1358" y="8212"/>
                </a:lnTo>
                <a:lnTo>
                  <a:pt x="1358" y="8088"/>
                </a:lnTo>
                <a:cubicBezTo>
                  <a:pt x="1358" y="8067"/>
                  <a:pt x="1341" y="8049"/>
                  <a:pt x="1319" y="8049"/>
                </a:cubicBezTo>
                <a:cubicBezTo>
                  <a:pt x="1298" y="8049"/>
                  <a:pt x="1280" y="8067"/>
                  <a:pt x="1280" y="8088"/>
                </a:cubicBezTo>
                <a:lnTo>
                  <a:pt x="1280" y="8212"/>
                </a:lnTo>
                <a:lnTo>
                  <a:pt x="1214" y="8168"/>
                </a:lnTo>
                <a:cubicBezTo>
                  <a:pt x="1197" y="8155"/>
                  <a:pt x="1172" y="8160"/>
                  <a:pt x="1160" y="8177"/>
                </a:cubicBezTo>
                <a:cubicBezTo>
                  <a:pt x="1148" y="8196"/>
                  <a:pt x="1153" y="8220"/>
                  <a:pt x="1170" y="8232"/>
                </a:cubicBezTo>
                <a:lnTo>
                  <a:pt x="1280" y="8306"/>
                </a:lnTo>
                <a:lnTo>
                  <a:pt x="1280" y="8507"/>
                </a:lnTo>
                <a:cubicBezTo>
                  <a:pt x="1210" y="8466"/>
                  <a:pt x="1106" y="8407"/>
                  <a:pt x="1106" y="8407"/>
                </a:cubicBezTo>
                <a:lnTo>
                  <a:pt x="1097" y="8274"/>
                </a:lnTo>
                <a:cubicBezTo>
                  <a:pt x="1095" y="8253"/>
                  <a:pt x="1077" y="8237"/>
                  <a:pt x="1055" y="8238"/>
                </a:cubicBezTo>
                <a:cubicBezTo>
                  <a:pt x="1033" y="8240"/>
                  <a:pt x="1018" y="8258"/>
                  <a:pt x="1019" y="8280"/>
                </a:cubicBezTo>
                <a:lnTo>
                  <a:pt x="1024" y="8359"/>
                </a:lnTo>
                <a:lnTo>
                  <a:pt x="917" y="8298"/>
                </a:lnTo>
                <a:cubicBezTo>
                  <a:pt x="899" y="8287"/>
                  <a:pt x="875" y="8293"/>
                  <a:pt x="864" y="8312"/>
                </a:cubicBezTo>
                <a:cubicBezTo>
                  <a:pt x="853" y="8330"/>
                  <a:pt x="859" y="8354"/>
                  <a:pt x="878" y="8365"/>
                </a:cubicBezTo>
                <a:lnTo>
                  <a:pt x="985" y="8427"/>
                </a:lnTo>
                <a:lnTo>
                  <a:pt x="914" y="8462"/>
                </a:lnTo>
                <a:cubicBezTo>
                  <a:pt x="895" y="8471"/>
                  <a:pt x="886" y="8494"/>
                  <a:pt x="896" y="8514"/>
                </a:cubicBezTo>
                <a:cubicBezTo>
                  <a:pt x="905" y="8533"/>
                  <a:pt x="928" y="8542"/>
                  <a:pt x="948" y="8532"/>
                </a:cubicBezTo>
                <a:lnTo>
                  <a:pt x="1067" y="8474"/>
                </a:lnTo>
                <a:cubicBezTo>
                  <a:pt x="1067" y="8474"/>
                  <a:pt x="1170" y="8534"/>
                  <a:pt x="1241" y="8575"/>
                </a:cubicBezTo>
                <a:cubicBezTo>
                  <a:pt x="1170" y="8615"/>
                  <a:pt x="1067" y="8675"/>
                  <a:pt x="1067" y="8675"/>
                </a:cubicBezTo>
                <a:lnTo>
                  <a:pt x="948" y="8617"/>
                </a:lnTo>
                <a:cubicBezTo>
                  <a:pt x="928" y="8607"/>
                  <a:pt x="905" y="8616"/>
                  <a:pt x="896" y="8635"/>
                </a:cubicBezTo>
                <a:cubicBezTo>
                  <a:pt x="886" y="8655"/>
                  <a:pt x="895" y="8678"/>
                  <a:pt x="914" y="8688"/>
                </a:cubicBezTo>
                <a:lnTo>
                  <a:pt x="985" y="8722"/>
                </a:lnTo>
                <a:lnTo>
                  <a:pt x="878" y="8784"/>
                </a:lnTo>
                <a:cubicBezTo>
                  <a:pt x="859" y="8795"/>
                  <a:pt x="853" y="8819"/>
                  <a:pt x="864" y="8838"/>
                </a:cubicBezTo>
                <a:close/>
                <a:moveTo>
                  <a:pt x="8401" y="6671"/>
                </a:moveTo>
                <a:cubicBezTo>
                  <a:pt x="8883" y="6717"/>
                  <a:pt x="9365" y="6629"/>
                  <a:pt x="9733" y="6303"/>
                </a:cubicBezTo>
                <a:cubicBezTo>
                  <a:pt x="9312" y="6612"/>
                  <a:pt x="8803" y="6638"/>
                  <a:pt x="8320" y="6528"/>
                </a:cubicBezTo>
                <a:cubicBezTo>
                  <a:pt x="8496" y="6202"/>
                  <a:pt x="8905" y="5971"/>
                  <a:pt x="9302" y="5933"/>
                </a:cubicBezTo>
                <a:cubicBezTo>
                  <a:pt x="8889" y="5938"/>
                  <a:pt x="8437" y="6105"/>
                  <a:pt x="8188" y="6495"/>
                </a:cubicBezTo>
                <a:cubicBezTo>
                  <a:pt x="8020" y="6448"/>
                  <a:pt x="7857" y="6385"/>
                  <a:pt x="7704" y="6313"/>
                </a:cubicBezTo>
                <a:cubicBezTo>
                  <a:pt x="8419" y="5746"/>
                  <a:pt x="9023" y="5050"/>
                  <a:pt x="9476" y="4288"/>
                </a:cubicBezTo>
                <a:cubicBezTo>
                  <a:pt x="8818" y="5229"/>
                  <a:pt x="7883" y="6017"/>
                  <a:pt x="6847" y="6530"/>
                </a:cubicBezTo>
                <a:cubicBezTo>
                  <a:pt x="6840" y="6299"/>
                  <a:pt x="6867" y="6066"/>
                  <a:pt x="6925" y="5838"/>
                </a:cubicBezTo>
                <a:cubicBezTo>
                  <a:pt x="7431" y="5832"/>
                  <a:pt x="7841" y="5503"/>
                  <a:pt x="8076" y="5119"/>
                </a:cubicBezTo>
                <a:cubicBezTo>
                  <a:pt x="7818" y="5471"/>
                  <a:pt x="7369" y="5725"/>
                  <a:pt x="6965" y="5695"/>
                </a:cubicBezTo>
                <a:cubicBezTo>
                  <a:pt x="7128" y="5179"/>
                  <a:pt x="7452" y="4703"/>
                  <a:pt x="7907" y="4372"/>
                </a:cubicBezTo>
                <a:cubicBezTo>
                  <a:pt x="7392" y="4667"/>
                  <a:pt x="6985" y="5151"/>
                  <a:pt x="6758" y="5720"/>
                </a:cubicBezTo>
                <a:cubicBezTo>
                  <a:pt x="6442" y="5394"/>
                  <a:pt x="6340" y="4824"/>
                  <a:pt x="6459" y="4349"/>
                </a:cubicBezTo>
                <a:cubicBezTo>
                  <a:pt x="6336" y="4707"/>
                  <a:pt x="6309" y="5129"/>
                  <a:pt x="6454" y="5504"/>
                </a:cubicBezTo>
                <a:cubicBezTo>
                  <a:pt x="6181" y="5573"/>
                  <a:pt x="5846" y="5441"/>
                  <a:pt x="5636" y="5221"/>
                </a:cubicBezTo>
                <a:cubicBezTo>
                  <a:pt x="5831" y="5464"/>
                  <a:pt x="6143" y="5653"/>
                  <a:pt x="6495" y="5598"/>
                </a:cubicBezTo>
                <a:cubicBezTo>
                  <a:pt x="6546" y="5704"/>
                  <a:pt x="6611" y="5805"/>
                  <a:pt x="6694" y="5898"/>
                </a:cubicBezTo>
                <a:cubicBezTo>
                  <a:pt x="6615" y="6143"/>
                  <a:pt x="6570" y="6400"/>
                  <a:pt x="6564" y="6662"/>
                </a:cubicBezTo>
                <a:cubicBezTo>
                  <a:pt x="6218" y="6813"/>
                  <a:pt x="5864" y="6933"/>
                  <a:pt x="5506" y="7018"/>
                </a:cubicBezTo>
                <a:cubicBezTo>
                  <a:pt x="5578" y="6561"/>
                  <a:pt x="5950" y="6114"/>
                  <a:pt x="6388" y="5887"/>
                </a:cubicBezTo>
                <a:cubicBezTo>
                  <a:pt x="5908" y="6086"/>
                  <a:pt x="5452" y="6489"/>
                  <a:pt x="5332" y="7057"/>
                </a:cubicBezTo>
                <a:cubicBezTo>
                  <a:pt x="5033" y="7118"/>
                  <a:pt x="4732" y="7153"/>
                  <a:pt x="4434" y="7161"/>
                </a:cubicBezTo>
                <a:cubicBezTo>
                  <a:pt x="4793" y="6256"/>
                  <a:pt x="5223" y="5339"/>
                  <a:pt x="5465" y="4355"/>
                </a:cubicBezTo>
                <a:lnTo>
                  <a:pt x="5468" y="4355"/>
                </a:lnTo>
                <a:cubicBezTo>
                  <a:pt x="5504" y="4186"/>
                  <a:pt x="5558" y="4020"/>
                  <a:pt x="5627" y="3858"/>
                </a:cubicBezTo>
                <a:cubicBezTo>
                  <a:pt x="6166" y="3910"/>
                  <a:pt x="6666" y="3596"/>
                  <a:pt x="6934" y="3180"/>
                </a:cubicBezTo>
                <a:cubicBezTo>
                  <a:pt x="6632" y="3557"/>
                  <a:pt x="6143" y="3782"/>
                  <a:pt x="5693" y="3710"/>
                </a:cubicBezTo>
                <a:cubicBezTo>
                  <a:pt x="6121" y="2837"/>
                  <a:pt x="7004" y="2142"/>
                  <a:pt x="8044" y="2118"/>
                </a:cubicBezTo>
                <a:cubicBezTo>
                  <a:pt x="7478" y="2077"/>
                  <a:pt x="6922" y="2242"/>
                  <a:pt x="6442" y="2549"/>
                </a:cubicBezTo>
                <a:cubicBezTo>
                  <a:pt x="6443" y="2098"/>
                  <a:pt x="6762" y="1618"/>
                  <a:pt x="7172" y="1357"/>
                </a:cubicBezTo>
                <a:cubicBezTo>
                  <a:pt x="6837" y="1533"/>
                  <a:pt x="6527" y="1821"/>
                  <a:pt x="6374" y="2193"/>
                </a:cubicBezTo>
                <a:cubicBezTo>
                  <a:pt x="6129" y="2056"/>
                  <a:pt x="5975" y="1729"/>
                  <a:pt x="5974" y="1425"/>
                </a:cubicBezTo>
                <a:cubicBezTo>
                  <a:pt x="5949" y="1736"/>
                  <a:pt x="6046" y="2087"/>
                  <a:pt x="6339" y="2290"/>
                </a:cubicBezTo>
                <a:cubicBezTo>
                  <a:pt x="6301" y="2407"/>
                  <a:pt x="6278" y="2532"/>
                  <a:pt x="6276" y="2663"/>
                </a:cubicBezTo>
                <a:cubicBezTo>
                  <a:pt x="6036" y="2840"/>
                  <a:pt x="5820" y="3054"/>
                  <a:pt x="5636" y="3295"/>
                </a:cubicBezTo>
                <a:cubicBezTo>
                  <a:pt x="5654" y="2939"/>
                  <a:pt x="5632" y="2583"/>
                  <a:pt x="5574" y="2235"/>
                </a:cubicBezTo>
                <a:lnTo>
                  <a:pt x="5577" y="2234"/>
                </a:lnTo>
                <a:cubicBezTo>
                  <a:pt x="5469" y="1696"/>
                  <a:pt x="5662" y="988"/>
                  <a:pt x="6301" y="888"/>
                </a:cubicBezTo>
                <a:cubicBezTo>
                  <a:pt x="5834" y="918"/>
                  <a:pt x="5557" y="1313"/>
                  <a:pt x="5466" y="1745"/>
                </a:cubicBezTo>
                <a:cubicBezTo>
                  <a:pt x="5375" y="1414"/>
                  <a:pt x="5249" y="1094"/>
                  <a:pt x="5092" y="793"/>
                </a:cubicBezTo>
                <a:cubicBezTo>
                  <a:pt x="5409" y="1517"/>
                  <a:pt x="5489" y="2233"/>
                  <a:pt x="5415" y="2936"/>
                </a:cubicBezTo>
                <a:cubicBezTo>
                  <a:pt x="4992" y="2746"/>
                  <a:pt x="4695" y="2223"/>
                  <a:pt x="4654" y="1722"/>
                </a:cubicBezTo>
                <a:cubicBezTo>
                  <a:pt x="4652" y="2245"/>
                  <a:pt x="4864" y="2828"/>
                  <a:pt x="5393" y="3116"/>
                </a:cubicBezTo>
                <a:cubicBezTo>
                  <a:pt x="5264" y="4034"/>
                  <a:pt x="4884" y="4929"/>
                  <a:pt x="4440" y="5789"/>
                </a:cubicBezTo>
                <a:cubicBezTo>
                  <a:pt x="4193" y="5687"/>
                  <a:pt x="3970" y="5548"/>
                  <a:pt x="3772" y="5378"/>
                </a:cubicBezTo>
                <a:cubicBezTo>
                  <a:pt x="4235" y="4954"/>
                  <a:pt x="4460" y="4305"/>
                  <a:pt x="4337" y="3719"/>
                </a:cubicBezTo>
                <a:cubicBezTo>
                  <a:pt x="4392" y="4329"/>
                  <a:pt x="4091" y="4911"/>
                  <a:pt x="3621" y="5239"/>
                </a:cubicBezTo>
                <a:cubicBezTo>
                  <a:pt x="3527" y="5145"/>
                  <a:pt x="3439" y="5045"/>
                  <a:pt x="3358" y="4938"/>
                </a:cubicBezTo>
                <a:cubicBezTo>
                  <a:pt x="3140" y="4081"/>
                  <a:pt x="3446" y="3093"/>
                  <a:pt x="4224" y="2549"/>
                </a:cubicBezTo>
                <a:cubicBezTo>
                  <a:pt x="3866" y="2749"/>
                  <a:pt x="3580" y="3054"/>
                  <a:pt x="3383" y="3414"/>
                </a:cubicBezTo>
                <a:cubicBezTo>
                  <a:pt x="3145" y="3108"/>
                  <a:pt x="3103" y="2618"/>
                  <a:pt x="3239" y="2225"/>
                </a:cubicBezTo>
                <a:cubicBezTo>
                  <a:pt x="3061" y="2628"/>
                  <a:pt x="3025" y="3144"/>
                  <a:pt x="3312" y="3553"/>
                </a:cubicBezTo>
                <a:cubicBezTo>
                  <a:pt x="3176" y="3845"/>
                  <a:pt x="3094" y="4166"/>
                  <a:pt x="3079" y="4494"/>
                </a:cubicBezTo>
                <a:cubicBezTo>
                  <a:pt x="2540" y="3460"/>
                  <a:pt x="2513" y="2081"/>
                  <a:pt x="3122" y="1018"/>
                </a:cubicBezTo>
                <a:cubicBezTo>
                  <a:pt x="2742" y="1560"/>
                  <a:pt x="2528" y="2236"/>
                  <a:pt x="2492" y="2930"/>
                </a:cubicBezTo>
                <a:cubicBezTo>
                  <a:pt x="2068" y="2715"/>
                  <a:pt x="1761" y="2195"/>
                  <a:pt x="1699" y="1688"/>
                </a:cubicBezTo>
                <a:cubicBezTo>
                  <a:pt x="1719" y="2228"/>
                  <a:pt x="1955" y="2815"/>
                  <a:pt x="2487" y="3117"/>
                </a:cubicBezTo>
                <a:cubicBezTo>
                  <a:pt x="2484" y="3567"/>
                  <a:pt x="2556" y="4020"/>
                  <a:pt x="2706" y="4446"/>
                </a:cubicBezTo>
                <a:cubicBezTo>
                  <a:pt x="2458" y="4489"/>
                  <a:pt x="2191" y="4473"/>
                  <a:pt x="1922" y="4412"/>
                </a:cubicBezTo>
                <a:cubicBezTo>
                  <a:pt x="1977" y="3929"/>
                  <a:pt x="1788" y="3438"/>
                  <a:pt x="1424" y="3152"/>
                </a:cubicBezTo>
                <a:cubicBezTo>
                  <a:pt x="1751" y="3477"/>
                  <a:pt x="1864" y="3951"/>
                  <a:pt x="1771" y="4373"/>
                </a:cubicBezTo>
                <a:cubicBezTo>
                  <a:pt x="1276" y="4229"/>
                  <a:pt x="789" y="3940"/>
                  <a:pt x="424" y="3586"/>
                </a:cubicBezTo>
                <a:cubicBezTo>
                  <a:pt x="711" y="3910"/>
                  <a:pt x="1057" y="4210"/>
                  <a:pt x="1455" y="4421"/>
                </a:cubicBezTo>
                <a:cubicBezTo>
                  <a:pt x="981" y="4605"/>
                  <a:pt x="365" y="4567"/>
                  <a:pt x="114" y="4044"/>
                </a:cubicBezTo>
                <a:cubicBezTo>
                  <a:pt x="333" y="4632"/>
                  <a:pt x="1081" y="4706"/>
                  <a:pt x="1605" y="4495"/>
                </a:cubicBezTo>
                <a:cubicBezTo>
                  <a:pt x="1969" y="4661"/>
                  <a:pt x="2374" y="4750"/>
                  <a:pt x="2816" y="4718"/>
                </a:cubicBezTo>
                <a:cubicBezTo>
                  <a:pt x="3011" y="5157"/>
                  <a:pt x="3296" y="5556"/>
                  <a:pt x="3674" y="5878"/>
                </a:cubicBezTo>
                <a:cubicBezTo>
                  <a:pt x="3506" y="6027"/>
                  <a:pt x="3305" y="6143"/>
                  <a:pt x="3084" y="6229"/>
                </a:cubicBezTo>
                <a:cubicBezTo>
                  <a:pt x="3017" y="6116"/>
                  <a:pt x="2940" y="6015"/>
                  <a:pt x="2854" y="5925"/>
                </a:cubicBezTo>
                <a:cubicBezTo>
                  <a:pt x="2678" y="5619"/>
                  <a:pt x="2656" y="5190"/>
                  <a:pt x="2777" y="4837"/>
                </a:cubicBezTo>
                <a:cubicBezTo>
                  <a:pt x="2654" y="5115"/>
                  <a:pt x="2600" y="5448"/>
                  <a:pt x="2672" y="5763"/>
                </a:cubicBezTo>
                <a:cubicBezTo>
                  <a:pt x="2548" y="5665"/>
                  <a:pt x="2413" y="5586"/>
                  <a:pt x="2271" y="5524"/>
                </a:cubicBezTo>
                <a:cubicBezTo>
                  <a:pt x="2221" y="5177"/>
                  <a:pt x="1956" y="4935"/>
                  <a:pt x="1672" y="4818"/>
                </a:cubicBezTo>
                <a:cubicBezTo>
                  <a:pt x="1929" y="4950"/>
                  <a:pt x="2140" y="5214"/>
                  <a:pt x="2167" y="5481"/>
                </a:cubicBezTo>
                <a:cubicBezTo>
                  <a:pt x="1874" y="5370"/>
                  <a:pt x="1557" y="5325"/>
                  <a:pt x="1257" y="5334"/>
                </a:cubicBezTo>
                <a:cubicBezTo>
                  <a:pt x="1917" y="5371"/>
                  <a:pt x="2617" y="5746"/>
                  <a:pt x="2874" y="6300"/>
                </a:cubicBezTo>
                <a:cubicBezTo>
                  <a:pt x="1926" y="6575"/>
                  <a:pt x="700" y="6340"/>
                  <a:pt x="0" y="5599"/>
                </a:cubicBezTo>
                <a:cubicBezTo>
                  <a:pt x="441" y="6221"/>
                  <a:pt x="1229" y="6496"/>
                  <a:pt x="1972" y="6580"/>
                </a:cubicBezTo>
                <a:cubicBezTo>
                  <a:pt x="2084" y="6589"/>
                  <a:pt x="2199" y="6595"/>
                  <a:pt x="2316" y="6597"/>
                </a:cubicBezTo>
                <a:cubicBezTo>
                  <a:pt x="2088" y="7080"/>
                  <a:pt x="1520" y="7444"/>
                  <a:pt x="955" y="7536"/>
                </a:cubicBezTo>
                <a:cubicBezTo>
                  <a:pt x="1561" y="7489"/>
                  <a:pt x="2213" y="7202"/>
                  <a:pt x="2532" y="6596"/>
                </a:cubicBezTo>
                <a:cubicBezTo>
                  <a:pt x="3035" y="6581"/>
                  <a:pt x="3553" y="6464"/>
                  <a:pt x="3961" y="6097"/>
                </a:cubicBezTo>
                <a:cubicBezTo>
                  <a:pt x="4038" y="6148"/>
                  <a:pt x="4117" y="6196"/>
                  <a:pt x="4200" y="6241"/>
                </a:cubicBezTo>
                <a:cubicBezTo>
                  <a:pt x="4074" y="6472"/>
                  <a:pt x="3947" y="6699"/>
                  <a:pt x="3821" y="6924"/>
                </a:cubicBezTo>
                <a:cubicBezTo>
                  <a:pt x="3309" y="7905"/>
                  <a:pt x="2833" y="8996"/>
                  <a:pt x="2760" y="10210"/>
                </a:cubicBezTo>
                <a:cubicBezTo>
                  <a:pt x="2723" y="10708"/>
                  <a:pt x="2762" y="11205"/>
                  <a:pt x="2857" y="11690"/>
                </a:cubicBezTo>
                <a:cubicBezTo>
                  <a:pt x="3063" y="11742"/>
                  <a:pt x="3215" y="11820"/>
                  <a:pt x="3282" y="11859"/>
                </a:cubicBezTo>
                <a:cubicBezTo>
                  <a:pt x="3371" y="11911"/>
                  <a:pt x="3456" y="11961"/>
                  <a:pt x="3770" y="11668"/>
                </a:cubicBezTo>
                <a:cubicBezTo>
                  <a:pt x="3829" y="11614"/>
                  <a:pt x="3898" y="11571"/>
                  <a:pt x="3976" y="11538"/>
                </a:cubicBezTo>
                <a:cubicBezTo>
                  <a:pt x="3617" y="10328"/>
                  <a:pt x="3715" y="9007"/>
                  <a:pt x="4202" y="7719"/>
                </a:cubicBezTo>
                <a:cubicBezTo>
                  <a:pt x="4962" y="7662"/>
                  <a:pt x="5681" y="7462"/>
                  <a:pt x="6341" y="7155"/>
                </a:cubicBezTo>
                <a:cubicBezTo>
                  <a:pt x="6852" y="7700"/>
                  <a:pt x="7617" y="7765"/>
                  <a:pt x="8241" y="7595"/>
                </a:cubicBezTo>
                <a:cubicBezTo>
                  <a:pt x="7624" y="7708"/>
                  <a:pt x="6895" y="7519"/>
                  <a:pt x="6539" y="7063"/>
                </a:cubicBezTo>
                <a:cubicBezTo>
                  <a:pt x="6886" y="6887"/>
                  <a:pt x="7214" y="6681"/>
                  <a:pt x="7524" y="6452"/>
                </a:cubicBezTo>
                <a:cubicBezTo>
                  <a:pt x="7767" y="6549"/>
                  <a:pt x="8031" y="6624"/>
                  <a:pt x="8298" y="6660"/>
                </a:cubicBezTo>
                <a:cubicBezTo>
                  <a:pt x="8351" y="7163"/>
                  <a:pt x="8745" y="7593"/>
                  <a:pt x="9215" y="7681"/>
                </a:cubicBezTo>
                <a:cubicBezTo>
                  <a:pt x="8759" y="7565"/>
                  <a:pt x="8421" y="7114"/>
                  <a:pt x="8401" y="6671"/>
                </a:cubicBezTo>
                <a:close/>
                <a:moveTo>
                  <a:pt x="6815" y="13210"/>
                </a:moveTo>
                <a:cubicBezTo>
                  <a:pt x="6334" y="12236"/>
                  <a:pt x="5070" y="11638"/>
                  <a:pt x="4373" y="11638"/>
                </a:cubicBezTo>
                <a:cubicBezTo>
                  <a:pt x="4235" y="11638"/>
                  <a:pt x="4121" y="11662"/>
                  <a:pt x="4026" y="11704"/>
                </a:cubicBezTo>
                <a:cubicBezTo>
                  <a:pt x="3973" y="11728"/>
                  <a:pt x="3924" y="11756"/>
                  <a:pt x="3885" y="11792"/>
                </a:cubicBezTo>
                <a:cubicBezTo>
                  <a:pt x="3683" y="11980"/>
                  <a:pt x="3522" y="12072"/>
                  <a:pt x="3395" y="12072"/>
                </a:cubicBezTo>
                <a:cubicBezTo>
                  <a:pt x="3335" y="12072"/>
                  <a:pt x="3278" y="12052"/>
                  <a:pt x="3197" y="12005"/>
                </a:cubicBezTo>
                <a:cubicBezTo>
                  <a:pt x="3169" y="11988"/>
                  <a:pt x="3062" y="11931"/>
                  <a:pt x="2900" y="11889"/>
                </a:cubicBezTo>
                <a:cubicBezTo>
                  <a:pt x="2801" y="11864"/>
                  <a:pt x="2681" y="11845"/>
                  <a:pt x="2545" y="11845"/>
                </a:cubicBezTo>
                <a:cubicBezTo>
                  <a:pt x="2079" y="11845"/>
                  <a:pt x="1411" y="12074"/>
                  <a:pt x="851" y="13136"/>
                </a:cubicBezTo>
                <a:cubicBezTo>
                  <a:pt x="837" y="13163"/>
                  <a:pt x="822" y="13188"/>
                  <a:pt x="808" y="13216"/>
                </a:cubicBezTo>
                <a:lnTo>
                  <a:pt x="755" y="13321"/>
                </a:lnTo>
                <a:lnTo>
                  <a:pt x="853" y="13388"/>
                </a:lnTo>
                <a:cubicBezTo>
                  <a:pt x="897" y="13417"/>
                  <a:pt x="1941" y="14114"/>
                  <a:pt x="3672" y="14114"/>
                </a:cubicBezTo>
                <a:cubicBezTo>
                  <a:pt x="4684" y="14114"/>
                  <a:pt x="5721" y="13873"/>
                  <a:pt x="6754" y="13399"/>
                </a:cubicBezTo>
                <a:lnTo>
                  <a:pt x="6880" y="13341"/>
                </a:lnTo>
                <a:lnTo>
                  <a:pt x="6819" y="13217"/>
                </a:lnTo>
                <a:cubicBezTo>
                  <a:pt x="6818" y="13215"/>
                  <a:pt x="6816" y="13212"/>
                  <a:pt x="6815" y="13210"/>
                </a:cubicBezTo>
                <a:close/>
                <a:moveTo>
                  <a:pt x="6344" y="13282"/>
                </a:moveTo>
                <a:cubicBezTo>
                  <a:pt x="5445" y="13653"/>
                  <a:pt x="4548" y="13844"/>
                  <a:pt x="3672" y="13844"/>
                </a:cubicBezTo>
                <a:cubicBezTo>
                  <a:pt x="2460" y="13844"/>
                  <a:pt x="1592" y="13479"/>
                  <a:pt x="1215" y="13284"/>
                </a:cubicBezTo>
                <a:cubicBezTo>
                  <a:pt x="1173" y="13263"/>
                  <a:pt x="1136" y="13243"/>
                  <a:pt x="1107" y="13226"/>
                </a:cubicBezTo>
                <a:cubicBezTo>
                  <a:pt x="1600" y="12311"/>
                  <a:pt x="2158" y="12115"/>
                  <a:pt x="2545" y="12115"/>
                </a:cubicBezTo>
                <a:cubicBezTo>
                  <a:pt x="2724" y="12115"/>
                  <a:pt x="2878" y="12157"/>
                  <a:pt x="2977" y="12198"/>
                </a:cubicBezTo>
                <a:cubicBezTo>
                  <a:pt x="3012" y="12212"/>
                  <a:pt x="3040" y="12226"/>
                  <a:pt x="3061" y="12238"/>
                </a:cubicBezTo>
                <a:cubicBezTo>
                  <a:pt x="3143" y="12286"/>
                  <a:pt x="3256" y="12341"/>
                  <a:pt x="3395" y="12341"/>
                </a:cubicBezTo>
                <a:cubicBezTo>
                  <a:pt x="3597" y="12341"/>
                  <a:pt x="3811" y="12229"/>
                  <a:pt x="4069" y="11990"/>
                </a:cubicBezTo>
                <a:cubicBezTo>
                  <a:pt x="4082" y="11977"/>
                  <a:pt x="4099" y="11965"/>
                  <a:pt x="4119" y="11955"/>
                </a:cubicBezTo>
                <a:cubicBezTo>
                  <a:pt x="4180" y="11924"/>
                  <a:pt x="4267" y="11907"/>
                  <a:pt x="4373" y="11907"/>
                </a:cubicBezTo>
                <a:cubicBezTo>
                  <a:pt x="4957" y="11907"/>
                  <a:pt x="6041" y="12412"/>
                  <a:pt x="6511" y="13213"/>
                </a:cubicBezTo>
                <a:cubicBezTo>
                  <a:pt x="6455" y="13237"/>
                  <a:pt x="6400" y="13259"/>
                  <a:pt x="6344" y="13282"/>
                </a:cubicBezTo>
              </a:path>
            </a:pathLst>
          </a:custGeom>
          <a:solidFill>
            <a:schemeClr val="accent2"/>
          </a:solidFill>
          <a:ln w="9525">
            <a:solidFill>
              <a:schemeClr val="accent1"/>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chemeClr val="accent2"/>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0330991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83CE193-3CC4-21EA-29FD-12CD717D2C5F}"/>
              </a:ext>
            </a:extLst>
          </p:cNvPr>
          <p:cNvSpPr txBox="1"/>
          <p:nvPr/>
        </p:nvSpPr>
        <p:spPr>
          <a:xfrm>
            <a:off x="647841" y="241763"/>
            <a:ext cx="6757575" cy="769441"/>
          </a:xfrm>
          <a:prstGeom prst="rect">
            <a:avLst/>
          </a:prstGeom>
          <a:noFill/>
        </p:spPr>
        <p:txBody>
          <a:bodyPr wrap="square">
            <a:spAutoFit/>
          </a:bodyPr>
          <a:lstStyle/>
          <a:p>
            <a:r>
              <a:rPr lang="en-GB" sz="4400" b="1" dirty="0">
                <a:solidFill>
                  <a:schemeClr val="accent2"/>
                </a:solidFill>
              </a:rPr>
              <a:t>	Roles of Forest</a:t>
            </a:r>
            <a:endParaRPr lang="en-KE" sz="4400" b="1" dirty="0">
              <a:solidFill>
                <a:schemeClr val="accent2"/>
              </a:solidFill>
            </a:endParaRPr>
          </a:p>
        </p:txBody>
      </p:sp>
      <p:pic>
        <p:nvPicPr>
          <p:cNvPr id="12" name="Picture 11">
            <a:extLst>
              <a:ext uri="{FF2B5EF4-FFF2-40B4-BE49-F238E27FC236}">
                <a16:creationId xmlns:a16="http://schemas.microsoft.com/office/drawing/2014/main" id="{E53B09C2-74F4-4558-5F6D-3809F9F17D5F}"/>
              </a:ext>
            </a:extLst>
          </p:cNvPr>
          <p:cNvPicPr>
            <a:picLocks noChangeAspect="1"/>
          </p:cNvPicPr>
          <p:nvPr/>
        </p:nvPicPr>
        <p:blipFill>
          <a:blip r:embed="rId2"/>
          <a:stretch>
            <a:fillRect/>
          </a:stretch>
        </p:blipFill>
        <p:spPr>
          <a:xfrm>
            <a:off x="647841" y="1456077"/>
            <a:ext cx="11544159" cy="5051103"/>
          </a:xfrm>
          <a:prstGeom prst="rect">
            <a:avLst/>
          </a:prstGeom>
        </p:spPr>
      </p:pic>
      <p:pic>
        <p:nvPicPr>
          <p:cNvPr id="4" name="Picture 3" descr="page3image48351056">
            <a:extLst>
              <a:ext uri="{FF2B5EF4-FFF2-40B4-BE49-F238E27FC236}">
                <a16:creationId xmlns:a16="http://schemas.microsoft.com/office/drawing/2014/main" id="{AF02AA26-6901-4BF2-9314-85449BD47154}"/>
              </a:ext>
            </a:extLst>
          </p:cNvPr>
          <p:cNvPicPr/>
          <p:nvPr/>
        </p:nvPicPr>
        <p:blipFill>
          <a:blip r:embed="rId3"/>
          <a:srcRect/>
          <a:stretch>
            <a:fillRect/>
          </a:stretch>
        </p:blipFill>
        <p:spPr>
          <a:xfrm>
            <a:off x="9042597" y="172491"/>
            <a:ext cx="2976880" cy="955675"/>
          </a:xfrm>
          <a:prstGeom prst="rect">
            <a:avLst/>
          </a:prstGeom>
          <a:ln/>
        </p:spPr>
      </p:pic>
    </p:spTree>
    <p:extLst>
      <p:ext uri="{BB962C8B-B14F-4D97-AF65-F5344CB8AC3E}">
        <p14:creationId xmlns:p14="http://schemas.microsoft.com/office/powerpoint/2010/main" val="31489706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A7AE0C-22FE-7C85-F39E-2EE5DD5D5320}"/>
              </a:ext>
            </a:extLst>
          </p:cNvPr>
          <p:cNvSpPr>
            <a:spLocks noGrp="1"/>
          </p:cNvSpPr>
          <p:nvPr>
            <p:ph type="title"/>
          </p:nvPr>
        </p:nvSpPr>
        <p:spPr>
          <a:xfrm>
            <a:off x="204708" y="248444"/>
            <a:ext cx="10515600" cy="823912"/>
          </a:xfrm>
        </p:spPr>
        <p:txBody>
          <a:bodyPr/>
          <a:lstStyle/>
          <a:p>
            <a:r>
              <a:rPr lang="en-US" b="1" dirty="0">
                <a:solidFill>
                  <a:schemeClr val="accent2"/>
                </a:solidFill>
              </a:rPr>
              <a:t>Role of Forests in Carbon Cycle</a:t>
            </a:r>
          </a:p>
        </p:txBody>
      </p:sp>
      <p:pic>
        <p:nvPicPr>
          <p:cNvPr id="7" name="Content Placeholder 6">
            <a:hlinkClick r:id="rId2"/>
            <a:extLst>
              <a:ext uri="{FF2B5EF4-FFF2-40B4-BE49-F238E27FC236}">
                <a16:creationId xmlns:a16="http://schemas.microsoft.com/office/drawing/2014/main" id="{1D20BB5B-C5AC-8540-0BF8-8847056C78E8}"/>
              </a:ext>
            </a:extLst>
          </p:cNvPr>
          <p:cNvPicPr>
            <a:picLocks noGrp="1" noChangeAspect="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315714" y="1189038"/>
            <a:ext cx="6683772" cy="5147477"/>
          </a:xfrm>
          <a:prstGeom prst="rect">
            <a:avLst/>
          </a:prstGeom>
          <a:noFill/>
        </p:spPr>
      </p:pic>
      <p:sp>
        <p:nvSpPr>
          <p:cNvPr id="6" name="Content Placeholder 5">
            <a:extLst>
              <a:ext uri="{FF2B5EF4-FFF2-40B4-BE49-F238E27FC236}">
                <a16:creationId xmlns:a16="http://schemas.microsoft.com/office/drawing/2014/main" id="{BCC01B0C-B3C2-FB53-C9AC-1A9E8AFC713A}"/>
              </a:ext>
            </a:extLst>
          </p:cNvPr>
          <p:cNvSpPr>
            <a:spLocks noGrp="1"/>
          </p:cNvSpPr>
          <p:nvPr>
            <p:ph sz="quarter" idx="4"/>
          </p:nvPr>
        </p:nvSpPr>
        <p:spPr>
          <a:xfrm>
            <a:off x="7110492" y="1072355"/>
            <a:ext cx="4876800" cy="5537201"/>
          </a:xfrm>
        </p:spPr>
        <p:txBody>
          <a:bodyPr>
            <a:normAutofit/>
          </a:bodyPr>
          <a:lstStyle/>
          <a:p>
            <a:pPr>
              <a:buClr>
                <a:srgbClr val="00B0F0"/>
              </a:buClr>
            </a:pPr>
            <a:endParaRPr lang="en-DE" sz="1800" dirty="0">
              <a:latin typeface="Gill Sans MT" panose="020B0502020104020203" pitchFamily="34" charset="0"/>
            </a:endParaRPr>
          </a:p>
          <a:p>
            <a:pPr>
              <a:buClr>
                <a:srgbClr val="00B0F0"/>
              </a:buClr>
            </a:pPr>
            <a:r>
              <a:rPr lang="en-GB" sz="1800" dirty="0">
                <a:latin typeface="Gill Sans MT" panose="020B0502020104020203" pitchFamily="34" charset="0"/>
              </a:rPr>
              <a:t>Forests can be carbon dioxide emissions sources when they release more carbon than they absorb </a:t>
            </a:r>
          </a:p>
          <a:p>
            <a:pPr>
              <a:buClr>
                <a:srgbClr val="00B0F0"/>
              </a:buClr>
            </a:pPr>
            <a:r>
              <a:rPr lang="en-GB" sz="1800" dirty="0">
                <a:latin typeface="Gill Sans MT" panose="020B0502020104020203" pitchFamily="34" charset="0"/>
              </a:rPr>
              <a:t>Well-conserved Forest resources act as carbon sinks</a:t>
            </a:r>
          </a:p>
          <a:p>
            <a:pPr>
              <a:buClr>
                <a:srgbClr val="00B0F0"/>
              </a:buClr>
            </a:pPr>
            <a:r>
              <a:rPr lang="en-GB" sz="1800" dirty="0">
                <a:latin typeface="Gill Sans MT" panose="020B0502020104020203" pitchFamily="34" charset="0"/>
              </a:rPr>
              <a:t> A growing forest is considered a  carbon sink if it absorbs more carbon from the atmosphere than it releases</a:t>
            </a:r>
          </a:p>
          <a:p>
            <a:pPr>
              <a:buClr>
                <a:srgbClr val="00B0F0"/>
              </a:buClr>
            </a:pPr>
            <a:r>
              <a:rPr lang="en-GB" sz="1800" dirty="0">
                <a:latin typeface="Gill Sans MT" panose="020B0502020104020203" pitchFamily="34" charset="0"/>
              </a:rPr>
              <a:t>Carbon sink becomes carbon storage when the carbon sequestered through the trees and soil is not released into the atmosphere </a:t>
            </a:r>
          </a:p>
          <a:p>
            <a:pPr>
              <a:buClr>
                <a:srgbClr val="00B0F0"/>
              </a:buClr>
            </a:pPr>
            <a:r>
              <a:rPr lang="en-GB" sz="1800" dirty="0">
                <a:latin typeface="Gill Sans MT" panose="020B0502020104020203" pitchFamily="34" charset="0"/>
              </a:rPr>
              <a:t>Forests serve both as carbon sinks and storage as they grow. </a:t>
            </a:r>
          </a:p>
          <a:p>
            <a:pPr>
              <a:buClr>
                <a:srgbClr val="00B0F0"/>
              </a:buClr>
            </a:pPr>
            <a:r>
              <a:rPr lang="en-GB" sz="1800" dirty="0">
                <a:latin typeface="Gill Sans MT" panose="020B0502020104020203" pitchFamily="34" charset="0"/>
              </a:rPr>
              <a:t>Forests have  moderate climate change by absorbing about one-quarter of the carbon emitted by human activities such as the burning of fossil fuels and the changing of land uses</a:t>
            </a:r>
            <a:endParaRPr lang="en-KE" sz="1800" dirty="0">
              <a:latin typeface="Gill Sans MT" panose="020B0502020104020203" pitchFamily="34" charset="0"/>
            </a:endParaRPr>
          </a:p>
          <a:p>
            <a:pPr>
              <a:buClr>
                <a:srgbClr val="00B0F0"/>
              </a:buClr>
            </a:pPr>
            <a:endParaRPr lang="en-US" sz="1800" dirty="0">
              <a:latin typeface="Gill Sans MT" panose="020B0502020104020203" pitchFamily="34" charset="0"/>
            </a:endParaRPr>
          </a:p>
        </p:txBody>
      </p:sp>
      <p:pic>
        <p:nvPicPr>
          <p:cNvPr id="5" name="Picture 4" descr="page3image48351056">
            <a:extLst>
              <a:ext uri="{FF2B5EF4-FFF2-40B4-BE49-F238E27FC236}">
                <a16:creationId xmlns:a16="http://schemas.microsoft.com/office/drawing/2014/main" id="{DC44559E-FAAE-400D-B2F2-C2FE76DD0146}"/>
              </a:ext>
            </a:extLst>
          </p:cNvPr>
          <p:cNvPicPr/>
          <p:nvPr/>
        </p:nvPicPr>
        <p:blipFill>
          <a:blip r:embed="rId4"/>
          <a:srcRect/>
          <a:stretch>
            <a:fillRect/>
          </a:stretch>
        </p:blipFill>
        <p:spPr>
          <a:xfrm>
            <a:off x="9042597" y="172491"/>
            <a:ext cx="2976880" cy="955675"/>
          </a:xfrm>
          <a:prstGeom prst="rect">
            <a:avLst/>
          </a:prstGeom>
          <a:ln/>
        </p:spPr>
      </p:pic>
    </p:spTree>
    <p:extLst>
      <p:ext uri="{BB962C8B-B14F-4D97-AF65-F5344CB8AC3E}">
        <p14:creationId xmlns:p14="http://schemas.microsoft.com/office/powerpoint/2010/main" val="331300359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79798B7E-C328-FB0E-6B05-D28D37DAB8C6}"/>
              </a:ext>
            </a:extLst>
          </p:cNvPr>
          <p:cNvSpPr txBox="1"/>
          <p:nvPr/>
        </p:nvSpPr>
        <p:spPr>
          <a:xfrm>
            <a:off x="630844" y="406821"/>
            <a:ext cx="8411753" cy="523220"/>
          </a:xfrm>
          <a:prstGeom prst="rect">
            <a:avLst/>
          </a:prstGeom>
          <a:noFill/>
        </p:spPr>
        <p:txBody>
          <a:bodyPr wrap="square">
            <a:spAutoFit/>
          </a:bodyPr>
          <a:lstStyle/>
          <a:p>
            <a:r>
              <a:rPr lang="en-GB" sz="2800" b="1" dirty="0">
                <a:solidFill>
                  <a:srgbClr val="00B0F0"/>
                </a:solidFill>
                <a:latin typeface="Gill Sans MT" panose="020B0502020104020203" pitchFamily="34" charset="0"/>
              </a:rPr>
              <a:t>What is Deforestation and Forest Degradation</a:t>
            </a:r>
            <a:endParaRPr lang="en-KE" sz="2800" b="1" dirty="0">
              <a:solidFill>
                <a:srgbClr val="00B0F0"/>
              </a:solidFill>
              <a:latin typeface="Gill Sans MT" panose="020B0502020104020203" pitchFamily="34" charset="0"/>
            </a:endParaRPr>
          </a:p>
        </p:txBody>
      </p:sp>
      <p:sp>
        <p:nvSpPr>
          <p:cNvPr id="5" name="Text Box 23">
            <a:extLst>
              <a:ext uri="{FF2B5EF4-FFF2-40B4-BE49-F238E27FC236}">
                <a16:creationId xmlns:a16="http://schemas.microsoft.com/office/drawing/2014/main" id="{FE77184B-83F5-46B6-B1C5-6BE749283C73}"/>
              </a:ext>
            </a:extLst>
          </p:cNvPr>
          <p:cNvSpPr txBox="1"/>
          <p:nvPr/>
        </p:nvSpPr>
        <p:spPr>
          <a:xfrm>
            <a:off x="630844" y="1124125"/>
            <a:ext cx="10553352" cy="5486400"/>
          </a:xfrm>
          <a:prstGeom prst="rect">
            <a:avLst/>
          </a:prstGeom>
          <a:solidFill>
            <a:schemeClr val="accent5">
              <a:lumMod val="60000"/>
              <a:lumOff val="40000"/>
            </a:schemeClr>
          </a:solidFill>
          <a:ln>
            <a:noFill/>
          </a:ln>
        </p:spPr>
        <p:style>
          <a:lnRef idx="0">
            <a:scrgbClr r="0" g="0" b="0"/>
          </a:lnRef>
          <a:fillRef idx="0">
            <a:scrgbClr r="0" g="0" b="0"/>
          </a:fillRef>
          <a:effectRef idx="0">
            <a:scrgbClr r="0" g="0" b="0"/>
          </a:effectRef>
          <a:fontRef idx="minor">
            <a:schemeClr val="accent2"/>
          </a:fontRef>
        </p:style>
        <p:txBody>
          <a:bodyPr rot="0" spcFirstLastPara="0" vert="horz" wrap="square" lIns="91440" tIns="91440" rIns="91440" bIns="0" numCol="1" spcCol="0" rtlCol="0" fromWordArt="0" anchor="t" anchorCtr="0" forceAA="0" compatLnSpc="1">
            <a:prstTxWarp prst="textNoShape">
              <a:avLst/>
            </a:prstTxWarp>
            <a:noAutofit/>
          </a:bodyPr>
          <a:lstStyle/>
          <a:p>
            <a:pPr marL="228600" indent="-228600" algn="l">
              <a:lnSpc>
                <a:spcPct val="115000"/>
              </a:lnSpc>
              <a:spcAft>
                <a:spcPts val="750"/>
              </a:spcAft>
              <a:tabLst>
                <a:tab pos="228600" algn="l"/>
              </a:tabLst>
            </a:pPr>
            <a:endParaRPr lang="en-DE" sz="2400" b="1" kern="0" dirty="0">
              <a:solidFill>
                <a:schemeClr val="tx2"/>
              </a:solidFill>
              <a:effectLst/>
              <a:latin typeface="Garamond" panose="02020404030301010803" pitchFamily="18" charset="0"/>
              <a:ea typeface="Times New Roman" panose="02020603050405020304" pitchFamily="18" charset="0"/>
              <a:cs typeface="Times New Roman" panose="02020603050405020304" pitchFamily="18" charset="0"/>
            </a:endParaRPr>
          </a:p>
          <a:p>
            <a:pPr marL="342900" indent="-342900" algn="l">
              <a:lnSpc>
                <a:spcPct val="115000"/>
              </a:lnSpc>
              <a:spcAft>
                <a:spcPts val="750"/>
              </a:spcAft>
              <a:buFont typeface="Arial" panose="020B0604020202020204" pitchFamily="34" charset="0"/>
              <a:buChar char="•"/>
              <a:tabLst>
                <a:tab pos="228600" algn="l"/>
              </a:tabLst>
            </a:pPr>
            <a:r>
              <a:rPr lang="en-US" sz="2400" b="1" kern="0" dirty="0">
                <a:solidFill>
                  <a:schemeClr val="tx1"/>
                </a:solidFill>
                <a:effectLst/>
                <a:latin typeface="Garamond" panose="02020404030301010803" pitchFamily="18" charset="0"/>
                <a:ea typeface="Times New Roman" panose="02020603050405020304" pitchFamily="18" charset="0"/>
                <a:cs typeface="Times New Roman" panose="02020603050405020304" pitchFamily="18" charset="0"/>
              </a:rPr>
              <a:t>Deforestation</a:t>
            </a:r>
            <a:r>
              <a:rPr lang="en-US" sz="2400" kern="0" dirty="0">
                <a:solidFill>
                  <a:schemeClr val="tx1"/>
                </a:solidFill>
                <a:effectLst/>
                <a:latin typeface="Garamond" panose="02020404030301010803" pitchFamily="18" charset="0"/>
                <a:ea typeface="Times New Roman" panose="02020603050405020304" pitchFamily="18" charset="0"/>
                <a:cs typeface="Times New Roman" panose="02020603050405020304" pitchFamily="18" charset="0"/>
              </a:rPr>
              <a:t>: </a:t>
            </a:r>
            <a:r>
              <a:rPr lang="en-US" sz="2400" kern="0" dirty="0">
                <a:solidFill>
                  <a:schemeClr val="accent6">
                    <a:lumMod val="20000"/>
                    <a:lumOff val="80000"/>
                  </a:schemeClr>
                </a:solidFill>
                <a:effectLst/>
                <a:latin typeface="Garamond" panose="02020404030301010803" pitchFamily="18" charset="0"/>
                <a:ea typeface="Times New Roman" panose="02020603050405020304" pitchFamily="18" charset="0"/>
                <a:cs typeface="Times New Roman" panose="02020603050405020304" pitchFamily="18" charset="0"/>
              </a:rPr>
              <a:t>Deforestation is the clearing of forests for human use, such as agriculture, logging, and infrastructure development. It is the leading cause of forest loss</a:t>
            </a:r>
            <a:endParaRPr lang="en-DE" sz="2400" kern="0" dirty="0">
              <a:solidFill>
                <a:schemeClr val="accent6">
                  <a:lumMod val="20000"/>
                  <a:lumOff val="80000"/>
                </a:schemeClr>
              </a:solidFill>
              <a:effectLst/>
              <a:latin typeface="Garamond" panose="02020404030301010803" pitchFamily="18" charset="0"/>
              <a:ea typeface="Times New Roman" panose="02020603050405020304" pitchFamily="18" charset="0"/>
              <a:cs typeface="Times New Roman" panose="02020603050405020304" pitchFamily="18" charset="0"/>
            </a:endParaRPr>
          </a:p>
          <a:p>
            <a:pPr marL="228600" indent="-228600" algn="l">
              <a:lnSpc>
                <a:spcPct val="115000"/>
              </a:lnSpc>
              <a:spcAft>
                <a:spcPts val="750"/>
              </a:spcAft>
              <a:tabLst>
                <a:tab pos="228600" algn="l"/>
              </a:tabLst>
            </a:pPr>
            <a:endParaRPr lang="en-DE" sz="2400" kern="100" dirty="0">
              <a:solidFill>
                <a:schemeClr val="accent6">
                  <a:lumMod val="20000"/>
                  <a:lumOff val="80000"/>
                </a:schemeClr>
              </a:solidFill>
              <a:effectLst/>
              <a:latin typeface="Garamond" panose="02020404030301010803" pitchFamily="18" charset="0"/>
              <a:ea typeface="Calibri" panose="020F0502020204030204" pitchFamily="34" charset="0"/>
              <a:cs typeface="Times New Roman" panose="02020603050405020304" pitchFamily="18" charset="0"/>
            </a:endParaRPr>
          </a:p>
          <a:p>
            <a:pPr marL="342900" indent="-342900" algn="l">
              <a:lnSpc>
                <a:spcPct val="115000"/>
              </a:lnSpc>
              <a:spcAft>
                <a:spcPts val="750"/>
              </a:spcAft>
              <a:buFont typeface="Arial" panose="020B0604020202020204" pitchFamily="34" charset="0"/>
              <a:buChar char="•"/>
              <a:tabLst>
                <a:tab pos="228600" algn="l"/>
              </a:tabLst>
            </a:pPr>
            <a:r>
              <a:rPr lang="en-US" sz="2400" b="1" kern="0" dirty="0">
                <a:solidFill>
                  <a:schemeClr val="tx1"/>
                </a:solidFill>
                <a:effectLst/>
                <a:latin typeface="Garamond" panose="02020404030301010803" pitchFamily="18" charset="0"/>
                <a:ea typeface="Times New Roman" panose="02020603050405020304" pitchFamily="18" charset="0"/>
                <a:cs typeface="Times New Roman" panose="02020603050405020304" pitchFamily="18" charset="0"/>
              </a:rPr>
              <a:t>Forest degradation</a:t>
            </a:r>
            <a:r>
              <a:rPr lang="en-US" sz="2400" kern="0" dirty="0">
                <a:solidFill>
                  <a:schemeClr val="tx1"/>
                </a:solidFill>
                <a:effectLst/>
                <a:latin typeface="Garamond" panose="02020404030301010803" pitchFamily="18" charset="0"/>
                <a:ea typeface="Times New Roman" panose="02020603050405020304" pitchFamily="18" charset="0"/>
                <a:cs typeface="Times New Roman" panose="02020603050405020304" pitchFamily="18" charset="0"/>
              </a:rPr>
              <a:t>: </a:t>
            </a:r>
            <a:r>
              <a:rPr lang="en-US" sz="2400" kern="0" dirty="0">
                <a:solidFill>
                  <a:schemeClr val="accent6">
                    <a:lumMod val="20000"/>
                    <a:lumOff val="80000"/>
                  </a:schemeClr>
                </a:solidFill>
                <a:effectLst/>
                <a:latin typeface="Garamond" panose="02020404030301010803" pitchFamily="18" charset="0"/>
                <a:ea typeface="Times New Roman" panose="02020603050405020304" pitchFamily="18" charset="0"/>
                <a:cs typeface="Times New Roman" panose="02020603050405020304" pitchFamily="18" charset="0"/>
              </a:rPr>
              <a:t>Forest degradation is the loss of forest quality, such as through the loss of tree cover or the fragmentation of forests. It is a major threat to forest ecosystems and biodiversity</a:t>
            </a:r>
            <a:endParaRPr lang="en-DE" sz="2400" kern="0" dirty="0">
              <a:solidFill>
                <a:schemeClr val="accent6">
                  <a:lumMod val="20000"/>
                  <a:lumOff val="80000"/>
                </a:schemeClr>
              </a:solidFill>
              <a:effectLst/>
              <a:latin typeface="Garamond" panose="02020404030301010803" pitchFamily="18" charset="0"/>
              <a:ea typeface="Times New Roman" panose="02020603050405020304" pitchFamily="18" charset="0"/>
              <a:cs typeface="Times New Roman" panose="02020603050405020304" pitchFamily="18" charset="0"/>
            </a:endParaRPr>
          </a:p>
          <a:p>
            <a:pPr marL="228600" indent="-228600" algn="l">
              <a:lnSpc>
                <a:spcPct val="115000"/>
              </a:lnSpc>
              <a:spcAft>
                <a:spcPts val="750"/>
              </a:spcAft>
              <a:tabLst>
                <a:tab pos="228600" algn="l"/>
              </a:tabLst>
            </a:pPr>
            <a:endParaRPr lang="en-DE" sz="2400" kern="100" dirty="0">
              <a:solidFill>
                <a:schemeClr val="tx2"/>
              </a:solidFill>
              <a:effectLst/>
              <a:latin typeface="Garamond" panose="02020404030301010803" pitchFamily="18" charset="0"/>
              <a:ea typeface="Calibri" panose="020F0502020204030204" pitchFamily="34" charset="0"/>
              <a:cs typeface="Times New Roman" panose="02020603050405020304" pitchFamily="18" charset="0"/>
            </a:endParaRPr>
          </a:p>
          <a:p>
            <a:pPr marL="342900" indent="-342900" algn="l">
              <a:lnSpc>
                <a:spcPct val="115000"/>
              </a:lnSpc>
              <a:spcAft>
                <a:spcPts val="750"/>
              </a:spcAft>
              <a:buFont typeface="Arial" panose="020B0604020202020204" pitchFamily="34" charset="0"/>
              <a:buChar char="•"/>
              <a:tabLst>
                <a:tab pos="228600" algn="l"/>
              </a:tabLst>
            </a:pPr>
            <a:r>
              <a:rPr lang="en-US" sz="2400" b="1" kern="0" dirty="0">
                <a:solidFill>
                  <a:schemeClr val="tx1"/>
                </a:solidFill>
                <a:effectLst/>
                <a:latin typeface="Garamond" panose="02020404030301010803" pitchFamily="18" charset="0"/>
                <a:ea typeface="Times New Roman" panose="02020603050405020304" pitchFamily="18" charset="0"/>
                <a:cs typeface="Times New Roman" panose="02020603050405020304" pitchFamily="18" charset="0"/>
              </a:rPr>
              <a:t>Climate change</a:t>
            </a:r>
            <a:r>
              <a:rPr lang="en-US" sz="2400" kern="0" dirty="0">
                <a:solidFill>
                  <a:schemeClr val="tx1"/>
                </a:solidFill>
                <a:effectLst/>
                <a:latin typeface="Garamond" panose="02020404030301010803" pitchFamily="18" charset="0"/>
                <a:ea typeface="Times New Roman" panose="02020603050405020304" pitchFamily="18" charset="0"/>
                <a:cs typeface="Times New Roman" panose="02020603050405020304" pitchFamily="18" charset="0"/>
              </a:rPr>
              <a:t>: </a:t>
            </a:r>
            <a:r>
              <a:rPr lang="en-US" sz="2400" kern="0" dirty="0">
                <a:solidFill>
                  <a:schemeClr val="accent6">
                    <a:lumMod val="20000"/>
                    <a:lumOff val="80000"/>
                  </a:schemeClr>
                </a:solidFill>
                <a:effectLst/>
                <a:latin typeface="Garamond" panose="02020404030301010803" pitchFamily="18" charset="0"/>
                <a:ea typeface="Times New Roman" panose="02020603050405020304" pitchFamily="18" charset="0"/>
                <a:cs typeface="Times New Roman" panose="02020603050405020304" pitchFamily="18" charset="0"/>
              </a:rPr>
              <a:t>Climate change is causing changes in precipitation patterns, temperatures, and extreme weather events, which are all impacting forests</a:t>
            </a:r>
            <a:endParaRPr lang="en-DE" sz="2400" kern="100" dirty="0">
              <a:solidFill>
                <a:schemeClr val="accent6">
                  <a:lumMod val="20000"/>
                  <a:lumOff val="80000"/>
                </a:schemeClr>
              </a:solidFill>
              <a:effectLst/>
              <a:latin typeface="Garamond" panose="02020404030301010803" pitchFamily="18" charset="0"/>
              <a:ea typeface="Calibri" panose="020F0502020204030204" pitchFamily="34" charset="0"/>
              <a:cs typeface="Times New Roman" panose="02020603050405020304" pitchFamily="18" charset="0"/>
            </a:endParaRPr>
          </a:p>
          <a:p>
            <a:pPr algn="ctr">
              <a:lnSpc>
                <a:spcPct val="107000"/>
              </a:lnSpc>
              <a:spcAft>
                <a:spcPts val="800"/>
              </a:spcAft>
            </a:pPr>
            <a:r>
              <a:rPr lang="en-US" sz="2400" kern="100" cap="all" dirty="0">
                <a:solidFill>
                  <a:schemeClr val="tx2"/>
                </a:solidFill>
                <a:effectLst/>
                <a:latin typeface="Garamond" panose="02020404030301010803" pitchFamily="18" charset="0"/>
                <a:ea typeface="Calibri" panose="020F0502020204030204" pitchFamily="34" charset="0"/>
                <a:cs typeface="Times New Roman" panose="02020603050405020304" pitchFamily="18" charset="0"/>
              </a:rPr>
              <a:t> </a:t>
            </a:r>
            <a:endParaRPr lang="en-DE" sz="2400" kern="100" dirty="0">
              <a:solidFill>
                <a:schemeClr val="tx2"/>
              </a:solidFill>
              <a:effectLst/>
              <a:latin typeface="Garamond" panose="02020404030301010803" pitchFamily="18" charset="0"/>
              <a:ea typeface="Calibri" panose="020F0502020204030204" pitchFamily="34" charset="0"/>
              <a:cs typeface="Times New Roman" panose="02020603050405020304" pitchFamily="18" charset="0"/>
            </a:endParaRPr>
          </a:p>
        </p:txBody>
      </p:sp>
      <p:pic>
        <p:nvPicPr>
          <p:cNvPr id="7" name="Picture 6" descr="page3image48351056">
            <a:extLst>
              <a:ext uri="{FF2B5EF4-FFF2-40B4-BE49-F238E27FC236}">
                <a16:creationId xmlns:a16="http://schemas.microsoft.com/office/drawing/2014/main" id="{345AA5B3-C742-4FAA-9E09-8014E46A9467}"/>
              </a:ext>
            </a:extLst>
          </p:cNvPr>
          <p:cNvPicPr/>
          <p:nvPr/>
        </p:nvPicPr>
        <p:blipFill>
          <a:blip r:embed="rId2"/>
          <a:srcRect/>
          <a:stretch>
            <a:fillRect/>
          </a:stretch>
        </p:blipFill>
        <p:spPr>
          <a:xfrm>
            <a:off x="9042597" y="172491"/>
            <a:ext cx="2976880" cy="955675"/>
          </a:xfrm>
          <a:prstGeom prst="rect">
            <a:avLst/>
          </a:prstGeom>
          <a:ln/>
        </p:spPr>
      </p:pic>
    </p:spTree>
    <p:extLst>
      <p:ext uri="{BB962C8B-B14F-4D97-AF65-F5344CB8AC3E}">
        <p14:creationId xmlns:p14="http://schemas.microsoft.com/office/powerpoint/2010/main" val="5064836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1000"/>
                                        <p:tgtEl>
                                          <p:spTgt spid="5">
                                            <p:txEl>
                                              <p:pRg st="1" end="1"/>
                                            </p:txEl>
                                          </p:spTgt>
                                        </p:tgtEl>
                                      </p:cBhvr>
                                    </p:animEffect>
                                    <p:anim calcmode="lin" valueType="num">
                                      <p:cBhvr>
                                        <p:cTn id="8"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xEl>
                                              <p:pRg st="3" end="3"/>
                                            </p:txEl>
                                          </p:spTgt>
                                        </p:tgtEl>
                                        <p:attrNameLst>
                                          <p:attrName>style.visibility</p:attrName>
                                        </p:attrNameLst>
                                      </p:cBhvr>
                                      <p:to>
                                        <p:strVal val="visible"/>
                                      </p:to>
                                    </p:set>
                                    <p:animEffect transition="in" filter="fade">
                                      <p:cBhvr>
                                        <p:cTn id="14" dur="1000"/>
                                        <p:tgtEl>
                                          <p:spTgt spid="5">
                                            <p:txEl>
                                              <p:pRg st="3" end="3"/>
                                            </p:txEl>
                                          </p:spTgt>
                                        </p:tgtEl>
                                      </p:cBhvr>
                                    </p:animEffect>
                                    <p:anim calcmode="lin" valueType="num">
                                      <p:cBhvr>
                                        <p:cTn id="15"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
                                            <p:txEl>
                                              <p:pRg st="5" end="5"/>
                                            </p:txEl>
                                          </p:spTgt>
                                        </p:tgtEl>
                                        <p:attrNameLst>
                                          <p:attrName>style.visibility</p:attrName>
                                        </p:attrNameLst>
                                      </p:cBhvr>
                                      <p:to>
                                        <p:strVal val="visible"/>
                                      </p:to>
                                    </p:set>
                                    <p:animEffect transition="in" filter="fade">
                                      <p:cBhvr>
                                        <p:cTn id="21" dur="1000"/>
                                        <p:tgtEl>
                                          <p:spTgt spid="5">
                                            <p:txEl>
                                              <p:pRg st="5" end="5"/>
                                            </p:txEl>
                                          </p:spTgt>
                                        </p:tgtEl>
                                      </p:cBhvr>
                                    </p:animEffect>
                                    <p:anim calcmode="lin" valueType="num">
                                      <p:cBhvr>
                                        <p:cTn id="22" dur="1000" fill="hold"/>
                                        <p:tgtEl>
                                          <p:spTgt spid="5">
                                            <p:txEl>
                                              <p:pRg st="5" end="5"/>
                                            </p:txEl>
                                          </p:spTgt>
                                        </p:tgtEl>
                                        <p:attrNameLst>
                                          <p:attrName>ppt_x</p:attrName>
                                        </p:attrNameLst>
                                      </p:cBhvr>
                                      <p:tavLst>
                                        <p:tav tm="0">
                                          <p:val>
                                            <p:strVal val="#ppt_x"/>
                                          </p:val>
                                        </p:tav>
                                        <p:tav tm="100000">
                                          <p:val>
                                            <p:strVal val="#ppt_x"/>
                                          </p:val>
                                        </p:tav>
                                      </p:tavLst>
                                    </p:anim>
                                    <p:anim calcmode="lin" valueType="num">
                                      <p:cBhvr>
                                        <p:cTn id="23" dur="1000" fill="hold"/>
                                        <p:tgtEl>
                                          <p:spTgt spid="5">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0EC000-3B54-243C-2414-FBF0282A9851}"/>
              </a:ext>
            </a:extLst>
          </p:cNvPr>
          <p:cNvSpPr>
            <a:spLocks noGrp="1"/>
          </p:cNvSpPr>
          <p:nvPr>
            <p:ph type="title"/>
          </p:nvPr>
        </p:nvSpPr>
        <p:spPr>
          <a:xfrm>
            <a:off x="115022" y="284218"/>
            <a:ext cx="8441749" cy="923797"/>
          </a:xfrm>
          <a:solidFill>
            <a:schemeClr val="accent2">
              <a:lumMod val="75000"/>
            </a:schemeClr>
          </a:solidFill>
        </p:spPr>
        <p:txBody>
          <a:bodyPr>
            <a:normAutofit fontScale="90000"/>
          </a:bodyPr>
          <a:lstStyle/>
          <a:p>
            <a:r>
              <a:rPr lang="en-US" b="1" dirty="0">
                <a:solidFill>
                  <a:schemeClr val="accent6">
                    <a:lumMod val="20000"/>
                    <a:lumOff val="80000"/>
                  </a:schemeClr>
                </a:solidFill>
              </a:rPr>
              <a:t>Drivers of Deforestation &amp; Degradation</a:t>
            </a:r>
          </a:p>
        </p:txBody>
      </p:sp>
      <p:sp>
        <p:nvSpPr>
          <p:cNvPr id="3" name="Content Placeholder 2">
            <a:extLst>
              <a:ext uri="{FF2B5EF4-FFF2-40B4-BE49-F238E27FC236}">
                <a16:creationId xmlns:a16="http://schemas.microsoft.com/office/drawing/2014/main" id="{723E889D-49FC-4B78-EEEA-4462B747991B}"/>
              </a:ext>
            </a:extLst>
          </p:cNvPr>
          <p:cNvSpPr>
            <a:spLocks noGrp="1"/>
          </p:cNvSpPr>
          <p:nvPr>
            <p:ph idx="1"/>
          </p:nvPr>
        </p:nvSpPr>
        <p:spPr>
          <a:xfrm>
            <a:off x="115022" y="1402080"/>
            <a:ext cx="10642600" cy="5325890"/>
          </a:xfrm>
        </p:spPr>
        <p:txBody>
          <a:bodyPr>
            <a:normAutofit fontScale="92500"/>
          </a:bodyPr>
          <a:lstStyle/>
          <a:p>
            <a:pPr algn="just">
              <a:lnSpc>
                <a:spcPct val="150000"/>
              </a:lnSpc>
              <a:spcAft>
                <a:spcPts val="900"/>
              </a:spcAft>
            </a:pPr>
            <a:r>
              <a:rPr lang="en-US" sz="2000" b="1" kern="100" dirty="0">
                <a:solidFill>
                  <a:srgbClr val="CC00CC"/>
                </a:solidFill>
                <a:effectLst/>
                <a:latin typeface="Gill Sans MT" panose="020B0502020104020203" pitchFamily="34" charset="0"/>
                <a:ea typeface="Calibri" panose="020F0502020204030204" pitchFamily="34" charset="0"/>
                <a:cs typeface="Times New Roman" panose="02020603050405020304" pitchFamily="18" charset="0"/>
              </a:rPr>
              <a:t>Direct Drivers</a:t>
            </a:r>
            <a:r>
              <a:rPr lang="en-US" sz="2000" kern="100" dirty="0">
                <a:solidFill>
                  <a:srgbClr val="CC00CC"/>
                </a:solidFill>
                <a:effectLst/>
                <a:latin typeface="Gill Sans MT" panose="020B0502020104020203" pitchFamily="34" charset="0"/>
                <a:ea typeface="Calibri" panose="020F0502020204030204" pitchFamily="34" charset="0"/>
                <a:cs typeface="Times New Roman" panose="02020603050405020304" pitchFamily="18" charset="0"/>
              </a:rPr>
              <a:t> </a:t>
            </a:r>
            <a:r>
              <a:rPr lang="en-US" sz="2000" kern="100" dirty="0">
                <a:effectLst/>
                <a:latin typeface="Gill Sans MT" panose="020B0502020104020203" pitchFamily="34" charset="0"/>
                <a:ea typeface="Calibri" panose="020F0502020204030204" pitchFamily="34" charset="0"/>
                <a:cs typeface="Times New Roman" panose="02020603050405020304" pitchFamily="18" charset="0"/>
              </a:rPr>
              <a:t>also called </a:t>
            </a:r>
            <a:r>
              <a:rPr lang="en-US" sz="2000" i="1" kern="100" dirty="0">
                <a:effectLst/>
                <a:latin typeface="Gill Sans MT" panose="020B0502020104020203" pitchFamily="34" charset="0"/>
                <a:ea typeface="Calibri" panose="020F0502020204030204" pitchFamily="34" charset="0"/>
                <a:cs typeface="Times New Roman" panose="02020603050405020304" pitchFamily="18" charset="0"/>
              </a:rPr>
              <a:t>proximate drivers</a:t>
            </a:r>
            <a:r>
              <a:rPr lang="en-US" sz="2000" kern="100" dirty="0">
                <a:effectLst/>
                <a:latin typeface="Gill Sans MT" panose="020B0502020104020203" pitchFamily="34" charset="0"/>
                <a:ea typeface="Calibri" panose="020F0502020204030204" pitchFamily="34" charset="0"/>
                <a:cs typeface="Times New Roman" panose="02020603050405020304" pitchFamily="18" charset="0"/>
              </a:rPr>
              <a:t> are mainly human activities or immediate actions that directly impact forest cover and loss of carbon stocks. They mainly include</a:t>
            </a:r>
            <a:endParaRPr lang="en-KE" sz="2000" kern="100" dirty="0">
              <a:effectLst/>
              <a:latin typeface="Gill Sans MT" panose="020B0502020104020203" pitchFamily="34" charset="0"/>
              <a:ea typeface="Calibri" panose="020F0502020204030204" pitchFamily="34" charset="0"/>
              <a:cs typeface="Times New Roman" panose="02020603050405020304" pitchFamily="18" charset="0"/>
            </a:endParaRPr>
          </a:p>
          <a:p>
            <a:pPr marL="800100" lvl="1" indent="-342900" algn="just">
              <a:lnSpc>
                <a:spcPct val="150000"/>
              </a:lnSpc>
              <a:spcAft>
                <a:spcPts val="900"/>
              </a:spcAft>
              <a:buClr>
                <a:srgbClr val="00CCFF"/>
              </a:buClr>
              <a:buFont typeface="Wingdings" panose="05000000000000000000" pitchFamily="2" charset="2"/>
              <a:buChar char=""/>
            </a:pPr>
            <a:r>
              <a:rPr lang="en-US" kern="100" dirty="0">
                <a:effectLst/>
                <a:latin typeface="Gill Sans MT" panose="020B0502020104020203" pitchFamily="34" charset="0"/>
                <a:ea typeface="Calibri" panose="020F0502020204030204" pitchFamily="34" charset="0"/>
                <a:cs typeface="Times New Roman" panose="02020603050405020304" pitchFamily="18" charset="0"/>
              </a:rPr>
              <a:t>Deforestation drivers, mainly large-scale processes such as Infrastructure development, commercial agriculture, mining, and urban expansion</a:t>
            </a:r>
            <a:endParaRPr lang="en-KE" kern="100" dirty="0">
              <a:effectLst/>
              <a:latin typeface="Gill Sans MT" panose="020B0502020104020203" pitchFamily="34" charset="0"/>
              <a:ea typeface="Calibri" panose="020F0502020204030204" pitchFamily="34" charset="0"/>
              <a:cs typeface="Times New Roman" panose="02020603050405020304" pitchFamily="18" charset="0"/>
            </a:endParaRPr>
          </a:p>
          <a:p>
            <a:pPr marL="800100" lvl="1" indent="-342900" algn="just">
              <a:lnSpc>
                <a:spcPct val="150000"/>
              </a:lnSpc>
              <a:spcAft>
                <a:spcPts val="900"/>
              </a:spcAft>
              <a:buClr>
                <a:srgbClr val="00CCFF"/>
              </a:buClr>
              <a:buFont typeface="Wingdings" panose="05000000000000000000" pitchFamily="2" charset="2"/>
              <a:buChar char=""/>
            </a:pPr>
            <a:r>
              <a:rPr lang="en-US" kern="100" dirty="0">
                <a:effectLst/>
                <a:latin typeface="Gill Sans MT" panose="020B0502020104020203" pitchFamily="34" charset="0"/>
                <a:ea typeface="Calibri" panose="020F0502020204030204" pitchFamily="34" charset="0"/>
                <a:cs typeface="Times New Roman" panose="02020603050405020304" pitchFamily="18" charset="0"/>
              </a:rPr>
              <a:t>Forest degradation drivers, mostly small-scale processes like subsistence agriculture</a:t>
            </a:r>
            <a:endParaRPr lang="en-KE" kern="100" dirty="0">
              <a:effectLst/>
              <a:latin typeface="Gill Sans MT" panose="020B0502020104020203" pitchFamily="34" charset="0"/>
              <a:ea typeface="Calibri" panose="020F0502020204030204" pitchFamily="34" charset="0"/>
              <a:cs typeface="Times New Roman" panose="02020603050405020304" pitchFamily="18" charset="0"/>
            </a:endParaRPr>
          </a:p>
          <a:p>
            <a:pPr algn="just">
              <a:lnSpc>
                <a:spcPct val="150000"/>
              </a:lnSpc>
              <a:spcBef>
                <a:spcPts val="600"/>
              </a:spcBef>
              <a:spcAft>
                <a:spcPts val="600"/>
              </a:spcAft>
            </a:pPr>
            <a:r>
              <a:rPr lang="en-US" sz="2000" b="1" kern="100" dirty="0">
                <a:effectLst/>
                <a:latin typeface="Gill Sans MT" panose="020B0502020104020203" pitchFamily="34" charset="0"/>
                <a:ea typeface="Calibri" panose="020F0502020204030204" pitchFamily="34" charset="0"/>
                <a:cs typeface="Times New Roman" panose="02020603050405020304" pitchFamily="18" charset="0"/>
              </a:rPr>
              <a:t> </a:t>
            </a:r>
            <a:r>
              <a:rPr lang="en-US" sz="2000" b="1" kern="100" dirty="0">
                <a:solidFill>
                  <a:schemeClr val="accent5"/>
                </a:solidFill>
                <a:effectLst/>
                <a:latin typeface="Gill Sans MT" panose="020B0502020104020203" pitchFamily="34" charset="0"/>
                <a:ea typeface="Calibri" panose="020F0502020204030204" pitchFamily="34" charset="0"/>
                <a:cs typeface="Times New Roman" panose="02020603050405020304" pitchFamily="18" charset="0"/>
              </a:rPr>
              <a:t>Indirect drivers </a:t>
            </a:r>
            <a:r>
              <a:rPr lang="en-US" sz="2000" kern="100" dirty="0">
                <a:effectLst/>
                <a:latin typeface="Gill Sans MT" panose="020B0502020104020203" pitchFamily="34" charset="0"/>
                <a:ea typeface="Calibri" panose="020F0502020204030204" pitchFamily="34" charset="0"/>
                <a:cs typeface="Times New Roman" panose="02020603050405020304" pitchFamily="18" charset="0"/>
              </a:rPr>
              <a:t>(or </a:t>
            </a:r>
            <a:r>
              <a:rPr lang="en-US" sz="2000" i="1" kern="100" dirty="0">
                <a:effectLst/>
                <a:latin typeface="Gill Sans MT" panose="020B0502020104020203" pitchFamily="34" charset="0"/>
                <a:ea typeface="Calibri" panose="020F0502020204030204" pitchFamily="34" charset="0"/>
                <a:cs typeface="Times New Roman" panose="02020603050405020304" pitchFamily="18" charset="0"/>
              </a:rPr>
              <a:t>underlying drivers</a:t>
            </a:r>
            <a:r>
              <a:rPr lang="en-US" sz="2000" kern="100" dirty="0">
                <a:effectLst/>
                <a:latin typeface="Gill Sans MT" panose="020B0502020104020203" pitchFamily="34" charset="0"/>
                <a:ea typeface="Calibri" panose="020F0502020204030204" pitchFamily="34" charset="0"/>
                <a:cs typeface="Times New Roman" panose="02020603050405020304" pitchFamily="18" charset="0"/>
              </a:rPr>
              <a:t>) are mainly due to social, economic, political, cultural, and technological processes that give rise to the direct drivers. Examples of indirect drivers include population growth, migration, weak governance and enforcement, individual and household behavior, etc. Weak enforcement of forest governance has been a key driver of deforestation, characterized by encroachment in forest lands and illegal logging activities</a:t>
            </a:r>
            <a:endParaRPr lang="en-KE" sz="2000" kern="100" dirty="0">
              <a:effectLst/>
              <a:latin typeface="Gill Sans MT" panose="020B0502020104020203" pitchFamily="34" charset="0"/>
              <a:ea typeface="Calibri" panose="020F0502020204030204" pitchFamily="34" charset="0"/>
              <a:cs typeface="Times New Roman" panose="02020603050405020304" pitchFamily="18" charset="0"/>
            </a:endParaRPr>
          </a:p>
          <a:p>
            <a:endParaRPr lang="en-US" sz="800" dirty="0">
              <a:latin typeface="Gill Sans MT" panose="020B0502020104020203" pitchFamily="34" charset="0"/>
            </a:endParaRPr>
          </a:p>
        </p:txBody>
      </p:sp>
      <p:pic>
        <p:nvPicPr>
          <p:cNvPr id="4" name="Picture 3" descr="page3image48351056">
            <a:extLst>
              <a:ext uri="{FF2B5EF4-FFF2-40B4-BE49-F238E27FC236}">
                <a16:creationId xmlns:a16="http://schemas.microsoft.com/office/drawing/2014/main" id="{4248000F-0030-45BA-A6B9-8E81A7FF109A}"/>
              </a:ext>
            </a:extLst>
          </p:cNvPr>
          <p:cNvPicPr/>
          <p:nvPr/>
        </p:nvPicPr>
        <p:blipFill>
          <a:blip r:embed="rId2"/>
          <a:srcRect/>
          <a:stretch>
            <a:fillRect/>
          </a:stretch>
        </p:blipFill>
        <p:spPr>
          <a:xfrm>
            <a:off x="9042597" y="172491"/>
            <a:ext cx="2976880" cy="955675"/>
          </a:xfrm>
          <a:prstGeom prst="rect">
            <a:avLst/>
          </a:prstGeom>
          <a:ln/>
        </p:spPr>
      </p:pic>
      <p:sp>
        <p:nvSpPr>
          <p:cNvPr id="5" name="Rectangle 4">
            <a:extLst>
              <a:ext uri="{FF2B5EF4-FFF2-40B4-BE49-F238E27FC236}">
                <a16:creationId xmlns:a16="http://schemas.microsoft.com/office/drawing/2014/main" id="{4CD06E33-99B2-4A1F-81D5-427B8E2B4960}"/>
              </a:ext>
            </a:extLst>
          </p:cNvPr>
          <p:cNvSpPr/>
          <p:nvPr/>
        </p:nvSpPr>
        <p:spPr>
          <a:xfrm>
            <a:off x="12019476" y="2776756"/>
            <a:ext cx="329117" cy="2055303"/>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69767297"/>
      </p:ext>
    </p:extLst>
  </p:cSld>
  <p:clrMapOvr>
    <a:masterClrMapping/>
  </p:clrMapOvr>
  <p:transition spd="slow">
    <p:push dir="u"/>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CD6E10-E9BD-BD73-C9B1-4DA41CBE9D4C}"/>
              </a:ext>
            </a:extLst>
          </p:cNvPr>
          <p:cNvSpPr>
            <a:spLocks noGrp="1"/>
          </p:cNvSpPr>
          <p:nvPr>
            <p:ph type="title"/>
          </p:nvPr>
        </p:nvSpPr>
        <p:spPr>
          <a:xfrm>
            <a:off x="172523" y="253453"/>
            <a:ext cx="8707317" cy="874713"/>
          </a:xfrm>
        </p:spPr>
        <p:txBody>
          <a:bodyPr>
            <a:normAutofit/>
          </a:bodyPr>
          <a:lstStyle/>
          <a:p>
            <a:r>
              <a:rPr lang="en-GB" sz="2400" b="1" dirty="0">
                <a:solidFill>
                  <a:srgbClr val="00B0F0"/>
                </a:solidFill>
                <a:latin typeface="Gill Sans MT" panose="020B0502020104020203" pitchFamily="34" charset="0"/>
              </a:rPr>
              <a:t>Why address Deforestation and Forest Degradation?</a:t>
            </a:r>
            <a:endParaRPr lang="en-US" sz="2400" b="1" dirty="0">
              <a:latin typeface="Gill Sans MT" panose="020B0502020104020203" pitchFamily="34" charset="0"/>
            </a:endParaRPr>
          </a:p>
        </p:txBody>
      </p:sp>
      <p:pic>
        <p:nvPicPr>
          <p:cNvPr id="5" name="Online Media 4" title="Climate change: can money stop deforestation?">
            <a:hlinkClick r:id="" action="ppaction://media"/>
            <a:extLst>
              <a:ext uri="{FF2B5EF4-FFF2-40B4-BE49-F238E27FC236}">
                <a16:creationId xmlns:a16="http://schemas.microsoft.com/office/drawing/2014/main" id="{7D373630-3ADD-FE25-BA86-A95437951D6D}"/>
              </a:ext>
            </a:extLst>
          </p:cNvPr>
          <p:cNvPicPr>
            <a:picLocks noGrp="1" noRot="1" noChangeAspect="1"/>
          </p:cNvPicPr>
          <p:nvPr>
            <p:ph sz="half" idx="1"/>
            <a:videoFile r:link="rId1"/>
            <p:custDataLst>
              <p:tags r:id="rId2"/>
            </p:custDataLst>
          </p:nvPr>
        </p:nvPicPr>
        <p:blipFill>
          <a:blip r:embed="rId4"/>
          <a:stretch>
            <a:fillRect/>
          </a:stretch>
        </p:blipFill>
        <p:spPr>
          <a:xfrm>
            <a:off x="176213" y="1432560"/>
            <a:ext cx="6204267" cy="4486275"/>
          </a:xfrm>
          <a:prstGeom prst="rect">
            <a:avLst/>
          </a:prstGeom>
        </p:spPr>
      </p:pic>
      <p:sp>
        <p:nvSpPr>
          <p:cNvPr id="4" name="Content Placeholder 3">
            <a:extLst>
              <a:ext uri="{FF2B5EF4-FFF2-40B4-BE49-F238E27FC236}">
                <a16:creationId xmlns:a16="http://schemas.microsoft.com/office/drawing/2014/main" id="{689006F0-70B4-75DC-03B2-B83D7F6B0166}"/>
              </a:ext>
            </a:extLst>
          </p:cNvPr>
          <p:cNvSpPr>
            <a:spLocks noGrp="1"/>
          </p:cNvSpPr>
          <p:nvPr>
            <p:ph sz="half" idx="2"/>
          </p:nvPr>
        </p:nvSpPr>
        <p:spPr>
          <a:xfrm>
            <a:off x="6380480" y="1432560"/>
            <a:ext cx="5709920" cy="4486275"/>
          </a:xfrm>
        </p:spPr>
        <p:txBody>
          <a:bodyPr>
            <a:normAutofit lnSpcReduction="10000"/>
          </a:bodyPr>
          <a:lstStyle/>
          <a:p>
            <a:r>
              <a:rPr lang="en-GB" dirty="0">
                <a:latin typeface="Gill Sans MT" panose="020B0502020104020203" pitchFamily="34" charset="0"/>
              </a:rPr>
              <a:t>Forest resources are normally subjected to pressure by other socio-economic activities leading to forest degradation and deforestation</a:t>
            </a:r>
          </a:p>
          <a:p>
            <a:endParaRPr lang="en-GB" dirty="0">
              <a:latin typeface="Gill Sans MT" panose="020B0502020104020203" pitchFamily="34" charset="0"/>
            </a:endParaRPr>
          </a:p>
          <a:p>
            <a:r>
              <a:rPr lang="en-GB" dirty="0">
                <a:latin typeface="Gill Sans MT" panose="020B0502020104020203" pitchFamily="34" charset="0"/>
              </a:rPr>
              <a:t>Deforestation and forest degradation is recognized as the second leading contributor of GHGs that cause global warming and is responsible for about 11% of global carbon dioxide emissions</a:t>
            </a:r>
            <a:endParaRPr lang="en-KE" dirty="0">
              <a:latin typeface="Gill Sans MT" panose="020B0502020104020203" pitchFamily="34" charset="0"/>
            </a:endParaRPr>
          </a:p>
          <a:p>
            <a:endParaRPr lang="en-US" dirty="0">
              <a:latin typeface="Gill Sans MT" panose="020B0502020104020203" pitchFamily="34" charset="0"/>
            </a:endParaRPr>
          </a:p>
        </p:txBody>
      </p:sp>
      <p:pic>
        <p:nvPicPr>
          <p:cNvPr id="6" name="Picture 5" descr="page3image48351056">
            <a:extLst>
              <a:ext uri="{FF2B5EF4-FFF2-40B4-BE49-F238E27FC236}">
                <a16:creationId xmlns:a16="http://schemas.microsoft.com/office/drawing/2014/main" id="{ED667C6A-26FE-416C-90CA-9E0CC9882B9F}"/>
              </a:ext>
            </a:extLst>
          </p:cNvPr>
          <p:cNvPicPr/>
          <p:nvPr/>
        </p:nvPicPr>
        <p:blipFill>
          <a:blip r:embed="rId5"/>
          <a:srcRect/>
          <a:stretch>
            <a:fillRect/>
          </a:stretch>
        </p:blipFill>
        <p:spPr>
          <a:xfrm>
            <a:off x="9042597" y="172491"/>
            <a:ext cx="2976880" cy="955675"/>
          </a:xfrm>
          <a:prstGeom prst="rect">
            <a:avLst/>
          </a:prstGeom>
          <a:ln/>
        </p:spPr>
      </p:pic>
    </p:spTree>
    <p:extLst>
      <p:ext uri="{BB962C8B-B14F-4D97-AF65-F5344CB8AC3E}">
        <p14:creationId xmlns:p14="http://schemas.microsoft.com/office/powerpoint/2010/main" val="5555870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1BB230-215C-9CE5-9060-7B1717BCD4ED}"/>
              </a:ext>
            </a:extLst>
          </p:cNvPr>
          <p:cNvSpPr>
            <a:spLocks noGrp="1"/>
          </p:cNvSpPr>
          <p:nvPr>
            <p:ph type="title"/>
          </p:nvPr>
        </p:nvSpPr>
        <p:spPr>
          <a:xfrm>
            <a:off x="0" y="2640965"/>
            <a:ext cx="10515600" cy="1325563"/>
          </a:xfrm>
        </p:spPr>
        <p:txBody>
          <a:bodyPr>
            <a:normAutofit/>
          </a:bodyPr>
          <a:lstStyle/>
          <a:p>
            <a:pPr algn="ctr"/>
            <a:r>
              <a:rPr lang="en-US" sz="5400" b="1" dirty="0">
                <a:solidFill>
                  <a:srgbClr val="CC00CC"/>
                </a:solidFill>
                <a:latin typeface="Gill Sans MT" panose="020B0502020104020203" pitchFamily="34" charset="0"/>
              </a:rPr>
              <a:t>What is REDD+?</a:t>
            </a:r>
          </a:p>
        </p:txBody>
      </p:sp>
    </p:spTree>
    <p:extLst>
      <p:ext uri="{BB962C8B-B14F-4D97-AF65-F5344CB8AC3E}">
        <p14:creationId xmlns:p14="http://schemas.microsoft.com/office/powerpoint/2010/main" val="26534605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9FBC3A2-6F7F-37A4-DAB7-2F81E6A94B6A}"/>
              </a:ext>
            </a:extLst>
          </p:cNvPr>
          <p:cNvSpPr txBox="1"/>
          <p:nvPr/>
        </p:nvSpPr>
        <p:spPr>
          <a:xfrm>
            <a:off x="1627185" y="378928"/>
            <a:ext cx="6097978" cy="564770"/>
          </a:xfrm>
          <a:prstGeom prst="rect">
            <a:avLst/>
          </a:prstGeom>
          <a:noFill/>
        </p:spPr>
        <p:txBody>
          <a:bodyPr wrap="square">
            <a:spAutoFit/>
          </a:bodyPr>
          <a:lstStyle/>
          <a:p>
            <a:pPr lvl="0" algn="just">
              <a:lnSpc>
                <a:spcPct val="115000"/>
              </a:lnSpc>
              <a:spcBef>
                <a:spcPts val="2400"/>
              </a:spcBef>
            </a:pPr>
            <a:r>
              <a:rPr lang="en-US" sz="2800" b="1" kern="0" dirty="0">
                <a:solidFill>
                  <a:srgbClr val="00B050"/>
                </a:solidFill>
                <a:effectLst/>
                <a:latin typeface="Garamond" panose="02020404030301010803" pitchFamily="18" charset="0"/>
                <a:ea typeface="Times New Roman" panose="02020603050405020304" pitchFamily="18" charset="0"/>
                <a:cs typeface="Times New Roman" panose="02020603050405020304" pitchFamily="18" charset="0"/>
              </a:rPr>
              <a:t>Module Outline </a:t>
            </a:r>
            <a:endParaRPr lang="en-KE" sz="2800" b="1" kern="0" dirty="0">
              <a:solidFill>
                <a:srgbClr val="00B050"/>
              </a:solidFill>
              <a:effectLst/>
              <a:latin typeface="Garamond" panose="02020404030301010803" pitchFamily="18" charset="0"/>
              <a:ea typeface="Times New Roman" panose="02020603050405020304" pitchFamily="18" charset="0"/>
              <a:cs typeface="Times New Roman" panose="02020603050405020304" pitchFamily="18" charset="0"/>
            </a:endParaRPr>
          </a:p>
        </p:txBody>
      </p:sp>
      <p:pic>
        <p:nvPicPr>
          <p:cNvPr id="6" name="Picture 5" descr="page3image48351056">
            <a:extLst>
              <a:ext uri="{FF2B5EF4-FFF2-40B4-BE49-F238E27FC236}">
                <a16:creationId xmlns:a16="http://schemas.microsoft.com/office/drawing/2014/main" id="{36B6DB4E-7566-436B-90D0-9E8BF51497AB}"/>
              </a:ext>
            </a:extLst>
          </p:cNvPr>
          <p:cNvPicPr/>
          <p:nvPr/>
        </p:nvPicPr>
        <p:blipFill>
          <a:blip r:embed="rId2"/>
          <a:srcRect/>
          <a:stretch>
            <a:fillRect/>
          </a:stretch>
        </p:blipFill>
        <p:spPr>
          <a:xfrm>
            <a:off x="8983814" y="42454"/>
            <a:ext cx="2976880" cy="955675"/>
          </a:xfrm>
          <a:prstGeom prst="rect">
            <a:avLst/>
          </a:prstGeom>
          <a:ln/>
        </p:spPr>
      </p:pic>
      <p:sp>
        <p:nvSpPr>
          <p:cNvPr id="5" name="Teardrop 4">
            <a:extLst>
              <a:ext uri="{FF2B5EF4-FFF2-40B4-BE49-F238E27FC236}">
                <a16:creationId xmlns:a16="http://schemas.microsoft.com/office/drawing/2014/main" id="{35F2F5B3-5E23-4722-9888-A1AB6F5202FA}"/>
              </a:ext>
            </a:extLst>
          </p:cNvPr>
          <p:cNvSpPr/>
          <p:nvPr/>
        </p:nvSpPr>
        <p:spPr>
          <a:xfrm>
            <a:off x="584008" y="520291"/>
            <a:ext cx="624306" cy="477838"/>
          </a:xfrm>
          <a:prstGeom prst="teardrop">
            <a:avLst/>
          </a:prstGeom>
          <a:solidFill>
            <a:srgbClr val="6699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KE"/>
          </a:p>
        </p:txBody>
      </p:sp>
      <p:graphicFrame>
        <p:nvGraphicFramePr>
          <p:cNvPr id="4" name="Table 3">
            <a:extLst>
              <a:ext uri="{FF2B5EF4-FFF2-40B4-BE49-F238E27FC236}">
                <a16:creationId xmlns:a16="http://schemas.microsoft.com/office/drawing/2014/main" id="{C86A1785-84FD-4BE9-994D-6BF3183A02FA}"/>
              </a:ext>
            </a:extLst>
          </p:cNvPr>
          <p:cNvGraphicFramePr>
            <a:graphicFrameLocks noGrp="1"/>
          </p:cNvGraphicFramePr>
          <p:nvPr>
            <p:extLst>
              <p:ext uri="{D42A27DB-BD31-4B8C-83A1-F6EECF244321}">
                <p14:modId xmlns:p14="http://schemas.microsoft.com/office/powerpoint/2010/main" val="3438983993"/>
              </p:ext>
            </p:extLst>
          </p:nvPr>
        </p:nvGraphicFramePr>
        <p:xfrm>
          <a:off x="536710" y="1636144"/>
          <a:ext cx="8332970" cy="4464210"/>
        </p:xfrm>
        <a:graphic>
          <a:graphicData uri="http://schemas.openxmlformats.org/drawingml/2006/table">
            <a:tbl>
              <a:tblPr firstRow="1" firstCol="1" bandRow="1"/>
              <a:tblGrid>
                <a:gridCol w="1871615">
                  <a:extLst>
                    <a:ext uri="{9D8B030D-6E8A-4147-A177-3AD203B41FA5}">
                      <a16:colId xmlns:a16="http://schemas.microsoft.com/office/drawing/2014/main" val="731856990"/>
                    </a:ext>
                  </a:extLst>
                </a:gridCol>
                <a:gridCol w="6461355">
                  <a:extLst>
                    <a:ext uri="{9D8B030D-6E8A-4147-A177-3AD203B41FA5}">
                      <a16:colId xmlns:a16="http://schemas.microsoft.com/office/drawing/2014/main" val="3524145744"/>
                    </a:ext>
                  </a:extLst>
                </a:gridCol>
              </a:tblGrid>
              <a:tr h="892842">
                <a:tc>
                  <a:txBody>
                    <a:bodyPr/>
                    <a:lstStyle/>
                    <a:p>
                      <a:pPr algn="just">
                        <a:lnSpc>
                          <a:spcPct val="150000"/>
                        </a:lnSpc>
                        <a:spcAft>
                          <a:spcPts val="0"/>
                        </a:spcAft>
                      </a:pPr>
                      <a:r>
                        <a:rPr lang="en-GB" sz="1800" b="1" kern="0">
                          <a:solidFill>
                            <a:srgbClr val="212121"/>
                          </a:solidFill>
                          <a:effectLst/>
                          <a:latin typeface="Garamond" panose="02020404030301010803" pitchFamily="18" charset="0"/>
                          <a:ea typeface="Times New Roman" panose="02020603050405020304" pitchFamily="18" charset="0"/>
                          <a:cs typeface="Times New Roman" panose="02020603050405020304" pitchFamily="18" charset="0"/>
                        </a:rPr>
                        <a:t>Lesson 1.1:</a:t>
                      </a:r>
                      <a:endParaRPr lang="en-DE" sz="1800" kern="100">
                        <a:solidFill>
                          <a:srgbClr val="212121"/>
                        </a:solidFill>
                        <a:effectLst/>
                        <a:latin typeface="Garamond" panose="02020404030301010803" pitchFamily="18" charset="0"/>
                        <a:ea typeface="Calibri" panose="020F0502020204030204" pitchFamily="34" charset="0"/>
                        <a:cs typeface="Times New Roman" panose="02020603050405020304" pitchFamily="18" charset="0"/>
                      </a:endParaRPr>
                    </a:p>
                  </a:txBody>
                  <a:tcPr marL="68580" marR="68580" marT="0" marB="0" anchor="ctr">
                    <a:lnL>
                      <a:noFill/>
                    </a:lnL>
                    <a:lnR>
                      <a:noFill/>
                    </a:lnR>
                    <a:lnT>
                      <a:noFill/>
                    </a:lnT>
                    <a:lnB>
                      <a:noFill/>
                    </a:lnB>
                    <a:solidFill>
                      <a:srgbClr val="66CCFF"/>
                    </a:solidFill>
                  </a:tcPr>
                </a:tc>
                <a:tc>
                  <a:txBody>
                    <a:bodyPr/>
                    <a:lstStyle/>
                    <a:p>
                      <a:pPr marL="457200" algn="just">
                        <a:lnSpc>
                          <a:spcPct val="150000"/>
                        </a:lnSpc>
                        <a:spcAft>
                          <a:spcPts val="0"/>
                        </a:spcAft>
                      </a:pPr>
                      <a:r>
                        <a:rPr lang="en-GB" sz="1800" b="1" kern="0" dirty="0">
                          <a:solidFill>
                            <a:srgbClr val="00B050"/>
                          </a:solidFill>
                          <a:effectLst/>
                          <a:latin typeface="Garamond" panose="02020404030301010803" pitchFamily="18" charset="0"/>
                          <a:ea typeface="Times New Roman" panose="02020603050405020304" pitchFamily="18" charset="0"/>
                          <a:cs typeface="Times New Roman" panose="02020603050405020304" pitchFamily="18" charset="0"/>
                        </a:rPr>
                        <a:t>What is Climate change </a:t>
                      </a:r>
                      <a:r>
                        <a:rPr lang="en-DE" sz="1800" b="1" kern="0" dirty="0">
                          <a:solidFill>
                            <a:srgbClr val="00B050"/>
                          </a:solidFill>
                          <a:effectLst/>
                          <a:latin typeface="Garamond" panose="02020404030301010803" pitchFamily="18" charset="0"/>
                          <a:ea typeface="Times New Roman" panose="02020603050405020304" pitchFamily="18" charset="0"/>
                          <a:cs typeface="Times New Roman" panose="02020603050405020304" pitchFamily="18" charset="0"/>
                        </a:rPr>
                        <a:t>?</a:t>
                      </a:r>
                      <a:endParaRPr lang="en-DE" sz="1800" kern="100" dirty="0">
                        <a:solidFill>
                          <a:srgbClr val="212121"/>
                        </a:solidFill>
                        <a:effectLst/>
                        <a:latin typeface="Garamond" panose="02020404030301010803" pitchFamily="18" charset="0"/>
                        <a:ea typeface="Calibri" panose="020F0502020204030204" pitchFamily="34" charset="0"/>
                        <a:cs typeface="Times New Roman" panose="02020603050405020304" pitchFamily="18" charset="0"/>
                      </a:endParaRPr>
                    </a:p>
                  </a:txBody>
                  <a:tcPr marL="68580" marR="68580" marT="0" marB="0" anchor="ctr">
                    <a:lnL>
                      <a:noFill/>
                    </a:lnL>
                    <a:lnR>
                      <a:noFill/>
                    </a:lnR>
                    <a:lnT>
                      <a:noFill/>
                    </a:lnT>
                    <a:lnB>
                      <a:noFill/>
                    </a:lnB>
                    <a:noFill/>
                  </a:tcPr>
                </a:tc>
                <a:extLst>
                  <a:ext uri="{0D108BD9-81ED-4DB2-BD59-A6C34878D82A}">
                    <a16:rowId xmlns:a16="http://schemas.microsoft.com/office/drawing/2014/main" val="1439404766"/>
                  </a:ext>
                </a:extLst>
              </a:tr>
              <a:tr h="892842">
                <a:tc>
                  <a:txBody>
                    <a:bodyPr/>
                    <a:lstStyle/>
                    <a:p>
                      <a:pPr algn="just">
                        <a:lnSpc>
                          <a:spcPct val="150000"/>
                        </a:lnSpc>
                        <a:spcAft>
                          <a:spcPts val="0"/>
                        </a:spcAft>
                      </a:pPr>
                      <a:r>
                        <a:rPr lang="en-GB" sz="1800" b="1" kern="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Lesson 1.2:</a:t>
                      </a:r>
                      <a:endParaRPr lang="en-DE" sz="1800" kern="100">
                        <a:solidFill>
                          <a:srgbClr val="212121"/>
                        </a:solidFill>
                        <a:effectLst/>
                        <a:latin typeface="Garamond" panose="02020404030301010803" pitchFamily="18" charset="0"/>
                        <a:ea typeface="Calibri" panose="020F0502020204030204" pitchFamily="34" charset="0"/>
                        <a:cs typeface="Times New Roman" panose="02020603050405020304" pitchFamily="18" charset="0"/>
                      </a:endParaRPr>
                    </a:p>
                  </a:txBody>
                  <a:tcPr marL="68580" marR="68580" marT="0" marB="0" anchor="ctr">
                    <a:lnL>
                      <a:noFill/>
                    </a:lnL>
                    <a:lnR>
                      <a:noFill/>
                    </a:lnR>
                    <a:lnT>
                      <a:noFill/>
                    </a:lnT>
                    <a:lnB>
                      <a:noFill/>
                    </a:lnB>
                    <a:solidFill>
                      <a:srgbClr val="99CCFF"/>
                    </a:solidFill>
                  </a:tcPr>
                </a:tc>
                <a:tc>
                  <a:txBody>
                    <a:bodyPr/>
                    <a:lstStyle/>
                    <a:p>
                      <a:pPr marL="457200" algn="just">
                        <a:lnSpc>
                          <a:spcPct val="150000"/>
                        </a:lnSpc>
                        <a:spcAft>
                          <a:spcPts val="0"/>
                        </a:spcAft>
                      </a:pPr>
                      <a:r>
                        <a:rPr lang="en-GB" sz="1800" b="1" kern="0" dirty="0">
                          <a:solidFill>
                            <a:srgbClr val="00B050"/>
                          </a:solidFill>
                          <a:effectLst/>
                          <a:latin typeface="Garamond" panose="02020404030301010803" pitchFamily="18" charset="0"/>
                          <a:ea typeface="Times New Roman" panose="02020603050405020304" pitchFamily="18" charset="0"/>
                          <a:cs typeface="Times New Roman" panose="02020603050405020304" pitchFamily="18" charset="0"/>
                        </a:rPr>
                        <a:t>Role of Forests in REDD+</a:t>
                      </a:r>
                      <a:endParaRPr lang="en-DE" sz="1800" kern="100" dirty="0">
                        <a:solidFill>
                          <a:srgbClr val="212121"/>
                        </a:solidFill>
                        <a:effectLst/>
                        <a:latin typeface="Garamond" panose="02020404030301010803" pitchFamily="18" charset="0"/>
                        <a:ea typeface="Calibri" panose="020F0502020204030204" pitchFamily="34" charset="0"/>
                        <a:cs typeface="Times New Roman" panose="02020603050405020304" pitchFamily="18" charset="0"/>
                      </a:endParaRPr>
                    </a:p>
                  </a:txBody>
                  <a:tcPr marL="68580" marR="68580" marT="0" marB="0" anchor="ctr">
                    <a:lnL>
                      <a:noFill/>
                    </a:lnL>
                    <a:lnR>
                      <a:noFill/>
                    </a:lnR>
                    <a:lnT>
                      <a:noFill/>
                    </a:lnT>
                    <a:lnB>
                      <a:noFill/>
                    </a:lnB>
                    <a:noFill/>
                  </a:tcPr>
                </a:tc>
                <a:extLst>
                  <a:ext uri="{0D108BD9-81ED-4DB2-BD59-A6C34878D82A}">
                    <a16:rowId xmlns:a16="http://schemas.microsoft.com/office/drawing/2014/main" val="2918995541"/>
                  </a:ext>
                </a:extLst>
              </a:tr>
              <a:tr h="892842">
                <a:tc>
                  <a:txBody>
                    <a:bodyPr/>
                    <a:lstStyle/>
                    <a:p>
                      <a:pPr algn="just">
                        <a:lnSpc>
                          <a:spcPct val="150000"/>
                        </a:lnSpc>
                        <a:spcAft>
                          <a:spcPts val="0"/>
                        </a:spcAft>
                      </a:pPr>
                      <a:r>
                        <a:rPr lang="en-GB" sz="1800" b="1" kern="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Lesson 1.3:</a:t>
                      </a:r>
                      <a:endParaRPr lang="en-DE" sz="1800" kern="100">
                        <a:solidFill>
                          <a:srgbClr val="212121"/>
                        </a:solidFill>
                        <a:effectLst/>
                        <a:latin typeface="Garamond" panose="02020404030301010803" pitchFamily="18" charset="0"/>
                        <a:ea typeface="Calibri" panose="020F0502020204030204" pitchFamily="34" charset="0"/>
                        <a:cs typeface="Times New Roman" panose="02020603050405020304" pitchFamily="18" charset="0"/>
                      </a:endParaRPr>
                    </a:p>
                  </a:txBody>
                  <a:tcPr marL="68580" marR="68580" marT="0" marB="0" anchor="ctr">
                    <a:lnL>
                      <a:noFill/>
                    </a:lnL>
                    <a:lnR>
                      <a:noFill/>
                    </a:lnR>
                    <a:lnT>
                      <a:noFill/>
                    </a:lnT>
                    <a:lnB>
                      <a:noFill/>
                    </a:lnB>
                    <a:solidFill>
                      <a:srgbClr val="9999FF"/>
                    </a:solidFill>
                  </a:tcPr>
                </a:tc>
                <a:tc>
                  <a:txBody>
                    <a:bodyPr/>
                    <a:lstStyle/>
                    <a:p>
                      <a:pPr marL="457200" algn="just">
                        <a:lnSpc>
                          <a:spcPct val="150000"/>
                        </a:lnSpc>
                        <a:spcAft>
                          <a:spcPts val="0"/>
                        </a:spcAft>
                      </a:pPr>
                      <a:r>
                        <a:rPr lang="en-GB" sz="1800" b="1" kern="0" dirty="0">
                          <a:solidFill>
                            <a:srgbClr val="00B050"/>
                          </a:solidFill>
                          <a:effectLst/>
                          <a:latin typeface="Garamond" panose="02020404030301010803" pitchFamily="18" charset="0"/>
                          <a:ea typeface="Times New Roman" panose="02020603050405020304" pitchFamily="18" charset="0"/>
                          <a:cs typeface="Times New Roman" panose="02020603050405020304" pitchFamily="18" charset="0"/>
                        </a:rPr>
                        <a:t>What is REDD+ and Background</a:t>
                      </a:r>
                      <a:r>
                        <a:rPr lang="en-DE" sz="1800" b="1" kern="0" dirty="0">
                          <a:solidFill>
                            <a:srgbClr val="00B050"/>
                          </a:solidFill>
                          <a:effectLst/>
                          <a:latin typeface="Garamond" panose="02020404030301010803" pitchFamily="18" charset="0"/>
                          <a:ea typeface="Times New Roman" panose="02020603050405020304" pitchFamily="18" charset="0"/>
                          <a:cs typeface="Times New Roman" panose="02020603050405020304" pitchFamily="18" charset="0"/>
                        </a:rPr>
                        <a:t>?</a:t>
                      </a:r>
                      <a:endParaRPr lang="en-DE" sz="1800" kern="100" dirty="0">
                        <a:solidFill>
                          <a:srgbClr val="212121"/>
                        </a:solidFill>
                        <a:effectLst/>
                        <a:latin typeface="Garamond" panose="02020404030301010803" pitchFamily="18" charset="0"/>
                        <a:ea typeface="Calibri" panose="020F0502020204030204" pitchFamily="34" charset="0"/>
                        <a:cs typeface="Times New Roman" panose="02020603050405020304" pitchFamily="18" charset="0"/>
                      </a:endParaRPr>
                    </a:p>
                  </a:txBody>
                  <a:tcPr marL="68580" marR="68580" marT="0" marB="0" anchor="ctr">
                    <a:lnL>
                      <a:noFill/>
                    </a:lnL>
                    <a:lnR>
                      <a:noFill/>
                    </a:lnR>
                    <a:lnT>
                      <a:noFill/>
                    </a:lnT>
                    <a:lnB>
                      <a:noFill/>
                    </a:lnB>
                    <a:noFill/>
                  </a:tcPr>
                </a:tc>
                <a:extLst>
                  <a:ext uri="{0D108BD9-81ED-4DB2-BD59-A6C34878D82A}">
                    <a16:rowId xmlns:a16="http://schemas.microsoft.com/office/drawing/2014/main" val="1881078685"/>
                  </a:ext>
                </a:extLst>
              </a:tr>
              <a:tr h="892842">
                <a:tc>
                  <a:txBody>
                    <a:bodyPr/>
                    <a:lstStyle/>
                    <a:p>
                      <a:pPr algn="just">
                        <a:lnSpc>
                          <a:spcPct val="150000"/>
                        </a:lnSpc>
                        <a:spcAft>
                          <a:spcPts val="0"/>
                        </a:spcAft>
                      </a:pPr>
                      <a:r>
                        <a:rPr lang="en-GB" sz="1800" b="1" kern="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Lesson 1.4:</a:t>
                      </a:r>
                      <a:endParaRPr lang="en-DE" sz="1800" kern="100">
                        <a:solidFill>
                          <a:srgbClr val="212121"/>
                        </a:solidFill>
                        <a:effectLst/>
                        <a:latin typeface="Garamond" panose="02020404030301010803" pitchFamily="18" charset="0"/>
                        <a:ea typeface="Calibri" panose="020F0502020204030204" pitchFamily="34" charset="0"/>
                        <a:cs typeface="Times New Roman" panose="02020603050405020304" pitchFamily="18" charset="0"/>
                      </a:endParaRPr>
                    </a:p>
                  </a:txBody>
                  <a:tcPr marL="68580" marR="68580" marT="0" marB="0" anchor="ctr">
                    <a:lnL>
                      <a:noFill/>
                    </a:lnL>
                    <a:lnR>
                      <a:noFill/>
                    </a:lnR>
                    <a:lnT>
                      <a:noFill/>
                    </a:lnT>
                    <a:lnB>
                      <a:noFill/>
                    </a:lnB>
                    <a:solidFill>
                      <a:srgbClr val="6666FF"/>
                    </a:solidFill>
                  </a:tcPr>
                </a:tc>
                <a:tc>
                  <a:txBody>
                    <a:bodyPr/>
                    <a:lstStyle/>
                    <a:p>
                      <a:pPr marL="457200" algn="just">
                        <a:lnSpc>
                          <a:spcPct val="150000"/>
                        </a:lnSpc>
                        <a:spcAft>
                          <a:spcPts val="0"/>
                        </a:spcAft>
                      </a:pPr>
                      <a:r>
                        <a:rPr lang="en-GB" sz="1800" b="1" kern="0" dirty="0">
                          <a:solidFill>
                            <a:srgbClr val="00B050"/>
                          </a:solidFill>
                          <a:effectLst/>
                          <a:latin typeface="Garamond" panose="02020404030301010803" pitchFamily="18" charset="0"/>
                          <a:ea typeface="Times New Roman" panose="02020603050405020304" pitchFamily="18" charset="0"/>
                          <a:cs typeface="Times New Roman" panose="02020603050405020304" pitchFamily="18" charset="0"/>
                        </a:rPr>
                        <a:t>Module Summary </a:t>
                      </a:r>
                      <a:endParaRPr lang="en-DE" sz="1800" kern="100" dirty="0">
                        <a:solidFill>
                          <a:srgbClr val="212121"/>
                        </a:solidFill>
                        <a:effectLst/>
                        <a:latin typeface="Garamond" panose="02020404030301010803" pitchFamily="18" charset="0"/>
                        <a:ea typeface="Calibri" panose="020F0502020204030204" pitchFamily="34" charset="0"/>
                        <a:cs typeface="Times New Roman" panose="02020603050405020304" pitchFamily="18" charset="0"/>
                      </a:endParaRPr>
                    </a:p>
                  </a:txBody>
                  <a:tcPr marL="68580" marR="68580" marT="0" marB="0" anchor="ctr">
                    <a:lnL>
                      <a:noFill/>
                    </a:lnL>
                    <a:lnR>
                      <a:noFill/>
                    </a:lnR>
                    <a:lnT>
                      <a:noFill/>
                    </a:lnT>
                    <a:lnB>
                      <a:noFill/>
                    </a:lnB>
                    <a:noFill/>
                  </a:tcPr>
                </a:tc>
                <a:extLst>
                  <a:ext uri="{0D108BD9-81ED-4DB2-BD59-A6C34878D82A}">
                    <a16:rowId xmlns:a16="http://schemas.microsoft.com/office/drawing/2014/main" val="3982688188"/>
                  </a:ext>
                </a:extLst>
              </a:tr>
              <a:tr h="892842">
                <a:tc>
                  <a:txBody>
                    <a:bodyPr/>
                    <a:lstStyle/>
                    <a:p>
                      <a:pPr algn="just">
                        <a:lnSpc>
                          <a:spcPct val="150000"/>
                        </a:lnSpc>
                        <a:spcAft>
                          <a:spcPts val="0"/>
                        </a:spcAft>
                      </a:pPr>
                      <a:r>
                        <a:rPr lang="en-GB" sz="1800" b="1" kern="0" dirty="0">
                          <a:solidFill>
                            <a:srgbClr val="212121"/>
                          </a:solidFill>
                          <a:effectLst/>
                          <a:latin typeface="Garamond" panose="02020404030301010803" pitchFamily="18" charset="0"/>
                          <a:ea typeface="Times New Roman" panose="02020603050405020304" pitchFamily="18" charset="0"/>
                          <a:cs typeface="Times New Roman" panose="02020603050405020304" pitchFamily="18" charset="0"/>
                        </a:rPr>
                        <a:t>Quiz</a:t>
                      </a:r>
                      <a:endParaRPr lang="en-DE" sz="1800" kern="100" dirty="0">
                        <a:solidFill>
                          <a:srgbClr val="212121"/>
                        </a:solidFill>
                        <a:effectLst/>
                        <a:latin typeface="Garamond" panose="02020404030301010803" pitchFamily="18" charset="0"/>
                        <a:ea typeface="Calibri" panose="020F0502020204030204" pitchFamily="34" charset="0"/>
                        <a:cs typeface="Times New Roman" panose="02020603050405020304" pitchFamily="18" charset="0"/>
                      </a:endParaRPr>
                    </a:p>
                  </a:txBody>
                  <a:tcPr marL="68580" marR="68580" marT="0" marB="0" anchor="ctr">
                    <a:lnL>
                      <a:noFill/>
                    </a:lnL>
                    <a:lnR>
                      <a:noFill/>
                    </a:lnR>
                    <a:lnT>
                      <a:noFill/>
                    </a:lnT>
                    <a:lnB>
                      <a:noFill/>
                    </a:lnB>
                    <a:solidFill>
                      <a:srgbClr val="3366FF"/>
                    </a:solidFill>
                  </a:tcPr>
                </a:tc>
                <a:tc>
                  <a:txBody>
                    <a:bodyPr/>
                    <a:lstStyle/>
                    <a:p>
                      <a:pPr marL="457200" algn="just">
                        <a:lnSpc>
                          <a:spcPct val="150000"/>
                        </a:lnSpc>
                        <a:spcAft>
                          <a:spcPts val="0"/>
                        </a:spcAft>
                      </a:pPr>
                      <a:r>
                        <a:rPr lang="en-GB" sz="1800" b="1" kern="0" dirty="0">
                          <a:solidFill>
                            <a:srgbClr val="00B050"/>
                          </a:solidFill>
                          <a:effectLst/>
                          <a:latin typeface="Garamond" panose="02020404030301010803" pitchFamily="18" charset="0"/>
                          <a:ea typeface="Times New Roman" panose="02020603050405020304" pitchFamily="18" charset="0"/>
                          <a:cs typeface="Times New Roman" panose="02020603050405020304" pitchFamily="18" charset="0"/>
                        </a:rPr>
                        <a:t>Module Assessment </a:t>
                      </a:r>
                      <a:endParaRPr lang="en-DE" sz="1800" kern="100" dirty="0">
                        <a:solidFill>
                          <a:srgbClr val="212121"/>
                        </a:solidFill>
                        <a:effectLst/>
                        <a:latin typeface="Garamond" panose="02020404030301010803" pitchFamily="18" charset="0"/>
                        <a:ea typeface="Calibri" panose="020F0502020204030204" pitchFamily="34" charset="0"/>
                        <a:cs typeface="Times New Roman" panose="02020603050405020304" pitchFamily="18" charset="0"/>
                      </a:endParaRPr>
                    </a:p>
                  </a:txBody>
                  <a:tcPr marL="68580" marR="68580" marT="0" marB="0" anchor="ctr">
                    <a:lnL>
                      <a:noFill/>
                    </a:lnL>
                    <a:lnR>
                      <a:noFill/>
                    </a:lnR>
                    <a:lnT>
                      <a:noFill/>
                    </a:lnT>
                    <a:lnB>
                      <a:noFill/>
                    </a:lnB>
                    <a:noFill/>
                  </a:tcPr>
                </a:tc>
                <a:extLst>
                  <a:ext uri="{0D108BD9-81ED-4DB2-BD59-A6C34878D82A}">
                    <a16:rowId xmlns:a16="http://schemas.microsoft.com/office/drawing/2014/main" val="1004274329"/>
                  </a:ext>
                </a:extLst>
              </a:tr>
            </a:tbl>
          </a:graphicData>
        </a:graphic>
      </p:graphicFrame>
    </p:spTree>
    <p:extLst>
      <p:ext uri="{BB962C8B-B14F-4D97-AF65-F5344CB8AC3E}">
        <p14:creationId xmlns:p14="http://schemas.microsoft.com/office/powerpoint/2010/main" val="25990438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F6B822-438C-4770-B5CC-D3FD6E098BA5}"/>
              </a:ext>
            </a:extLst>
          </p:cNvPr>
          <p:cNvSpPr>
            <a:spLocks noGrp="1"/>
          </p:cNvSpPr>
          <p:nvPr>
            <p:ph type="title"/>
          </p:nvPr>
        </p:nvSpPr>
        <p:spPr>
          <a:xfrm>
            <a:off x="292216" y="285226"/>
            <a:ext cx="8597784" cy="939567"/>
          </a:xfrm>
        </p:spPr>
        <p:txBody>
          <a:bodyPr>
            <a:normAutofit fontScale="90000"/>
          </a:bodyPr>
          <a:lstStyle/>
          <a:p>
            <a:r>
              <a:rPr lang="en-GB" dirty="0">
                <a:solidFill>
                  <a:schemeClr val="accent2"/>
                </a:solidFill>
                <a:latin typeface="Gill Sans MT" panose="020B0502020104020203" pitchFamily="34" charset="0"/>
              </a:rPr>
              <a:t> </a:t>
            </a:r>
            <a:br>
              <a:rPr lang="en-GB" dirty="0">
                <a:solidFill>
                  <a:schemeClr val="accent2"/>
                </a:solidFill>
                <a:latin typeface="Gill Sans MT" panose="020B0502020104020203" pitchFamily="34" charset="0"/>
              </a:rPr>
            </a:br>
            <a:r>
              <a:rPr lang="en-GB" b="1" dirty="0">
                <a:solidFill>
                  <a:srgbClr val="CC00CC"/>
                </a:solidFill>
                <a:latin typeface="Gill Sans MT" panose="020B0502020104020203" pitchFamily="34" charset="0"/>
              </a:rPr>
              <a:t>What is REDD</a:t>
            </a:r>
            <a:r>
              <a:rPr lang="en-GB" dirty="0">
                <a:solidFill>
                  <a:srgbClr val="CC00CC"/>
                </a:solidFill>
                <a:latin typeface="Gill Sans MT" panose="020B0502020104020203" pitchFamily="34" charset="0"/>
              </a:rPr>
              <a:t>+?</a:t>
            </a:r>
            <a:br>
              <a:rPr lang="en-KE" dirty="0">
                <a:solidFill>
                  <a:schemeClr val="accent2"/>
                </a:solidFill>
                <a:latin typeface="Gill Sans MT" panose="020B0502020104020203" pitchFamily="34" charset="0"/>
              </a:rPr>
            </a:br>
            <a:endParaRPr lang="en-US" dirty="0"/>
          </a:p>
        </p:txBody>
      </p:sp>
      <p:sp>
        <p:nvSpPr>
          <p:cNvPr id="4" name="Content Placeholder 3">
            <a:extLst>
              <a:ext uri="{FF2B5EF4-FFF2-40B4-BE49-F238E27FC236}">
                <a16:creationId xmlns:a16="http://schemas.microsoft.com/office/drawing/2014/main" id="{B7CBD344-D0AA-43F6-B230-3DE6E37EF595}"/>
              </a:ext>
            </a:extLst>
          </p:cNvPr>
          <p:cNvSpPr>
            <a:spLocks noGrp="1"/>
          </p:cNvSpPr>
          <p:nvPr>
            <p:ph idx="1"/>
          </p:nvPr>
        </p:nvSpPr>
        <p:spPr>
          <a:xfrm>
            <a:off x="292216" y="1224793"/>
            <a:ext cx="10763774" cy="5321796"/>
          </a:xfrm>
          <a:noFill/>
        </p:spPr>
        <p:txBody>
          <a:bodyPr>
            <a:normAutofit lnSpcReduction="10000"/>
          </a:bodyPr>
          <a:lstStyle/>
          <a:p>
            <a:pPr marL="0" indent="0">
              <a:lnSpc>
                <a:spcPct val="110000"/>
              </a:lnSpc>
              <a:buNone/>
            </a:pPr>
            <a:r>
              <a:rPr lang="en-GB" dirty="0">
                <a:latin typeface="Gill Sans MT" panose="020B0502020104020203" pitchFamily="34" charset="0"/>
              </a:rPr>
              <a:t>REDD+ stands for Reducing Emissions from Deforestation and Forest Degradation and the Role of Conservation, Sustainable Management of Forests and enhancement of forest carbon stocks. </a:t>
            </a:r>
          </a:p>
          <a:p>
            <a:pPr marL="0" indent="0">
              <a:buNone/>
            </a:pPr>
            <a:endParaRPr lang="en-GB" sz="1800" dirty="0">
              <a:latin typeface="Gill Sans MT" panose="020B0502020104020203" pitchFamily="34" charset="0"/>
            </a:endParaRPr>
          </a:p>
          <a:p>
            <a:pPr>
              <a:lnSpc>
                <a:spcPct val="120000"/>
              </a:lnSpc>
            </a:pPr>
            <a:r>
              <a:rPr lang="en-GB" sz="2600" dirty="0">
                <a:latin typeface="Gill Sans MT" panose="020B0502020104020203" pitchFamily="34" charset="0"/>
              </a:rPr>
              <a:t>The </a:t>
            </a:r>
            <a:r>
              <a:rPr lang="en-GB" sz="2600" b="1" dirty="0">
                <a:latin typeface="Gill Sans MT" panose="020B0502020104020203" pitchFamily="34" charset="0"/>
              </a:rPr>
              <a:t>main drivers </a:t>
            </a:r>
            <a:r>
              <a:rPr lang="en-GB" sz="2600" dirty="0">
                <a:latin typeface="Gill Sans MT" panose="020B0502020104020203" pitchFamily="34" charset="0"/>
              </a:rPr>
              <a:t>of deforestation and forest degradation are:</a:t>
            </a:r>
          </a:p>
          <a:p>
            <a:pPr lvl="1">
              <a:lnSpc>
                <a:spcPct val="120000"/>
              </a:lnSpc>
            </a:pPr>
            <a:r>
              <a:rPr lang="en-GB" sz="2200" dirty="0">
                <a:latin typeface="Gill Sans MT" panose="020B0502020104020203" pitchFamily="34" charset="0"/>
              </a:rPr>
              <a:t> </a:t>
            </a:r>
            <a:r>
              <a:rPr lang="en-GB" b="1" dirty="0">
                <a:solidFill>
                  <a:srgbClr val="99CC00"/>
                </a:solidFill>
                <a:latin typeface="Gill Sans MT" panose="020B0502020104020203" pitchFamily="34" charset="0"/>
              </a:rPr>
              <a:t>Agriculture: </a:t>
            </a:r>
            <a:r>
              <a:rPr lang="en-GB" dirty="0">
                <a:latin typeface="Gill Sans MT" panose="020B0502020104020203" pitchFamily="34" charset="0"/>
              </a:rPr>
              <a:t>Forests are cleared to make way for agricultural land, such as for crops, livestock, and plantations</a:t>
            </a:r>
          </a:p>
          <a:p>
            <a:pPr lvl="1">
              <a:lnSpc>
                <a:spcPct val="120000"/>
              </a:lnSpc>
            </a:pPr>
            <a:r>
              <a:rPr lang="en-GB" dirty="0">
                <a:latin typeface="Gill Sans MT" panose="020B0502020104020203" pitchFamily="34" charset="0"/>
              </a:rPr>
              <a:t> </a:t>
            </a:r>
            <a:r>
              <a:rPr lang="en-GB" b="1" dirty="0">
                <a:solidFill>
                  <a:srgbClr val="00B0F0"/>
                </a:solidFill>
                <a:latin typeface="Gill Sans MT" panose="020B0502020104020203" pitchFamily="34" charset="0"/>
              </a:rPr>
              <a:t>Logging:</a:t>
            </a:r>
            <a:r>
              <a:rPr lang="en-GB" dirty="0">
                <a:solidFill>
                  <a:srgbClr val="00B0F0"/>
                </a:solidFill>
                <a:latin typeface="Gill Sans MT" panose="020B0502020104020203" pitchFamily="34" charset="0"/>
              </a:rPr>
              <a:t> </a:t>
            </a:r>
            <a:r>
              <a:rPr lang="en-GB" dirty="0">
                <a:latin typeface="Gill Sans MT" panose="020B0502020104020203" pitchFamily="34" charset="0"/>
              </a:rPr>
              <a:t>Forests are logged for timber and other forest products</a:t>
            </a:r>
          </a:p>
          <a:p>
            <a:pPr lvl="1">
              <a:lnSpc>
                <a:spcPct val="120000"/>
              </a:lnSpc>
            </a:pPr>
            <a:r>
              <a:rPr lang="en-GB" dirty="0">
                <a:solidFill>
                  <a:schemeClr val="accent5"/>
                </a:solidFill>
                <a:latin typeface="Gill Sans MT" panose="020B0502020104020203" pitchFamily="34" charset="0"/>
              </a:rPr>
              <a:t> </a:t>
            </a:r>
            <a:r>
              <a:rPr lang="en-GB" b="1" dirty="0">
                <a:solidFill>
                  <a:schemeClr val="accent5"/>
                </a:solidFill>
                <a:latin typeface="Gill Sans MT" panose="020B0502020104020203" pitchFamily="34" charset="0"/>
              </a:rPr>
              <a:t>Mining:</a:t>
            </a:r>
            <a:r>
              <a:rPr lang="en-GB" dirty="0">
                <a:solidFill>
                  <a:schemeClr val="accent5"/>
                </a:solidFill>
                <a:latin typeface="Gill Sans MT" panose="020B0502020104020203" pitchFamily="34" charset="0"/>
              </a:rPr>
              <a:t> </a:t>
            </a:r>
            <a:r>
              <a:rPr lang="en-GB" dirty="0">
                <a:latin typeface="Gill Sans MT" panose="020B0502020104020203" pitchFamily="34" charset="0"/>
              </a:rPr>
              <a:t>Forests are cleared for mining activities</a:t>
            </a:r>
          </a:p>
          <a:p>
            <a:pPr lvl="1">
              <a:lnSpc>
                <a:spcPct val="120000"/>
              </a:lnSpc>
            </a:pPr>
            <a:r>
              <a:rPr lang="en-GB" dirty="0">
                <a:latin typeface="Gill Sans MT" panose="020B0502020104020203" pitchFamily="34" charset="0"/>
              </a:rPr>
              <a:t> </a:t>
            </a:r>
            <a:r>
              <a:rPr lang="en-GB" b="1" dirty="0">
                <a:solidFill>
                  <a:srgbClr val="CC00CC"/>
                </a:solidFill>
                <a:latin typeface="Gill Sans MT" panose="020B0502020104020203" pitchFamily="34" charset="0"/>
              </a:rPr>
              <a:t>Infrastructure development:</a:t>
            </a:r>
            <a:r>
              <a:rPr lang="en-GB" dirty="0">
                <a:solidFill>
                  <a:srgbClr val="CC00CC"/>
                </a:solidFill>
                <a:latin typeface="Gill Sans MT" panose="020B0502020104020203" pitchFamily="34" charset="0"/>
              </a:rPr>
              <a:t> </a:t>
            </a:r>
            <a:r>
              <a:rPr lang="en-GB" dirty="0">
                <a:latin typeface="Gill Sans MT" panose="020B0502020104020203" pitchFamily="34" charset="0"/>
              </a:rPr>
              <a:t>Forests are cleared to make way for roads, dams, and other infrastructure projects</a:t>
            </a:r>
          </a:p>
          <a:p>
            <a:endParaRPr lang="en-US" sz="1800" dirty="0"/>
          </a:p>
        </p:txBody>
      </p:sp>
      <p:pic>
        <p:nvPicPr>
          <p:cNvPr id="6" name="Picture 5" descr="page3image48351056">
            <a:extLst>
              <a:ext uri="{FF2B5EF4-FFF2-40B4-BE49-F238E27FC236}">
                <a16:creationId xmlns:a16="http://schemas.microsoft.com/office/drawing/2014/main" id="{847092B3-6750-4AB3-ABB1-1C6056620FCC}"/>
              </a:ext>
            </a:extLst>
          </p:cNvPr>
          <p:cNvPicPr/>
          <p:nvPr/>
        </p:nvPicPr>
        <p:blipFill>
          <a:blip r:embed="rId2"/>
          <a:srcRect/>
          <a:stretch>
            <a:fillRect/>
          </a:stretch>
        </p:blipFill>
        <p:spPr>
          <a:xfrm>
            <a:off x="9042597" y="172491"/>
            <a:ext cx="2976880" cy="955675"/>
          </a:xfrm>
          <a:prstGeom prst="rect">
            <a:avLst/>
          </a:prstGeom>
          <a:ln/>
        </p:spPr>
      </p:pic>
    </p:spTree>
    <p:extLst>
      <p:ext uri="{BB962C8B-B14F-4D97-AF65-F5344CB8AC3E}">
        <p14:creationId xmlns:p14="http://schemas.microsoft.com/office/powerpoint/2010/main" val="201649259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5CD5A5-3437-40EB-BAC4-8EC52F6C4097}"/>
              </a:ext>
            </a:extLst>
          </p:cNvPr>
          <p:cNvSpPr>
            <a:spLocks noGrp="1"/>
          </p:cNvSpPr>
          <p:nvPr>
            <p:ph type="title"/>
          </p:nvPr>
        </p:nvSpPr>
        <p:spPr>
          <a:xfrm>
            <a:off x="462280" y="304165"/>
            <a:ext cx="8407400" cy="1325563"/>
          </a:xfrm>
        </p:spPr>
        <p:txBody>
          <a:bodyPr>
            <a:noAutofit/>
          </a:bodyPr>
          <a:lstStyle/>
          <a:p>
            <a:r>
              <a:rPr lang="en-US" sz="4800" b="1" dirty="0">
                <a:solidFill>
                  <a:srgbClr val="FFC000"/>
                </a:solidFill>
                <a:latin typeface="Gill Sans MT" panose="020B0502020104020203" pitchFamily="34" charset="0"/>
              </a:rPr>
              <a:t>Origin of </a:t>
            </a:r>
            <a:r>
              <a:rPr lang="en-KE" sz="4800" b="1" dirty="0">
                <a:solidFill>
                  <a:srgbClr val="FFC000"/>
                </a:solidFill>
                <a:latin typeface="Gill Sans MT" panose="020B0502020104020203" pitchFamily="34" charset="0"/>
              </a:rPr>
              <a:t>REDD+</a:t>
            </a:r>
            <a:endParaRPr lang="en-US" sz="4800" b="1" dirty="0">
              <a:solidFill>
                <a:srgbClr val="FFC000"/>
              </a:solidFill>
              <a:latin typeface="Gill Sans MT" panose="020B0502020104020203" pitchFamily="34" charset="0"/>
            </a:endParaRPr>
          </a:p>
        </p:txBody>
      </p:sp>
      <p:sp>
        <p:nvSpPr>
          <p:cNvPr id="3" name="Content Placeholder 2">
            <a:extLst>
              <a:ext uri="{FF2B5EF4-FFF2-40B4-BE49-F238E27FC236}">
                <a16:creationId xmlns:a16="http://schemas.microsoft.com/office/drawing/2014/main" id="{330CB769-2E7B-8B4E-B24E-708F065CFBAD}"/>
              </a:ext>
            </a:extLst>
          </p:cNvPr>
          <p:cNvSpPr>
            <a:spLocks noGrp="1"/>
          </p:cNvSpPr>
          <p:nvPr>
            <p:ph idx="1"/>
          </p:nvPr>
        </p:nvSpPr>
        <p:spPr>
          <a:xfrm>
            <a:off x="838200" y="1825625"/>
            <a:ext cx="10515600" cy="4351338"/>
          </a:xfrm>
        </p:spPr>
        <p:txBody>
          <a:bodyPr vert="horz" lIns="91440" tIns="45720" rIns="91440" bIns="45720" rtlCol="0" anchor="t">
            <a:noAutofit/>
          </a:bodyPr>
          <a:lstStyle/>
          <a:p>
            <a:pPr>
              <a:lnSpc>
                <a:spcPct val="150000"/>
              </a:lnSpc>
              <a:buClr>
                <a:srgbClr val="99CC00"/>
              </a:buClr>
              <a:buFont typeface="Wingdings" panose="05000000000000000000" pitchFamily="2" charset="2"/>
              <a:buChar char="v"/>
            </a:pPr>
            <a:r>
              <a:rPr lang="en-KE" sz="2400" dirty="0">
                <a:latin typeface="Gill Sans MT" panose="020B0502020104020203" pitchFamily="34" charset="0"/>
              </a:rPr>
              <a:t>Concept emerged in 2007 UNFCCC climate negotiations</a:t>
            </a:r>
            <a:endParaRPr lang="en-US" sz="2400" dirty="0">
              <a:latin typeface="Gill Sans MT" panose="020B0502020104020203" pitchFamily="34" charset="0"/>
              <a:cs typeface="Calibri"/>
            </a:endParaRPr>
          </a:p>
          <a:p>
            <a:pPr>
              <a:lnSpc>
                <a:spcPct val="150000"/>
              </a:lnSpc>
              <a:buClr>
                <a:srgbClr val="99CC00"/>
              </a:buClr>
              <a:buFont typeface="Wingdings" panose="05000000000000000000" pitchFamily="2" charset="2"/>
              <a:buChar char="v"/>
            </a:pPr>
            <a:r>
              <a:rPr lang="en-KE" sz="2400" dirty="0">
                <a:latin typeface="Gill Sans MT" panose="020B0502020104020203" pitchFamily="34" charset="0"/>
              </a:rPr>
              <a:t>Aims to mitigate climate change by reducing net carbon emissions</a:t>
            </a:r>
            <a:endParaRPr lang="en-KE" sz="2400" dirty="0">
              <a:latin typeface="Gill Sans MT" panose="020B0502020104020203" pitchFamily="34" charset="0"/>
              <a:cs typeface="Calibri"/>
            </a:endParaRPr>
          </a:p>
          <a:p>
            <a:pPr>
              <a:lnSpc>
                <a:spcPct val="150000"/>
              </a:lnSpc>
              <a:buClr>
                <a:srgbClr val="99CC00"/>
              </a:buClr>
              <a:buFont typeface="Wingdings" panose="05000000000000000000" pitchFamily="2" charset="2"/>
              <a:buChar char="v"/>
            </a:pPr>
            <a:r>
              <a:rPr lang="en-KE" sz="2400" dirty="0">
                <a:latin typeface="Gill Sans MT" panose="020B0502020104020203" pitchFamily="34" charset="0"/>
              </a:rPr>
              <a:t>“+”:</a:t>
            </a:r>
            <a:r>
              <a:rPr lang="en-GB" sz="2400" dirty="0">
                <a:latin typeface="Gill Sans MT" panose="020B0502020104020203" pitchFamily="34" charset="0"/>
              </a:rPr>
              <a:t> S</a:t>
            </a:r>
            <a:r>
              <a:rPr lang="en-KE" sz="2400" dirty="0">
                <a:latin typeface="Gill Sans MT" panose="020B0502020104020203" pitchFamily="34" charset="0"/>
              </a:rPr>
              <a:t>ustainable management of forests &amp; enhancing/ conservation of forest carbon stock </a:t>
            </a:r>
            <a:endParaRPr lang="en-KE" sz="2400" dirty="0">
              <a:latin typeface="Gill Sans MT" panose="020B0502020104020203" pitchFamily="34" charset="0"/>
              <a:cs typeface="Calibri"/>
            </a:endParaRPr>
          </a:p>
          <a:p>
            <a:pPr>
              <a:lnSpc>
                <a:spcPct val="150000"/>
              </a:lnSpc>
              <a:buClr>
                <a:srgbClr val="99CC00"/>
              </a:buClr>
              <a:buFont typeface="Wingdings" panose="05000000000000000000" pitchFamily="2" charset="2"/>
              <a:buChar char="v"/>
            </a:pPr>
            <a:r>
              <a:rPr lang="en-KE" sz="2400" dirty="0">
                <a:latin typeface="Gill Sans MT" panose="020B0502020104020203" pitchFamily="34" charset="0"/>
              </a:rPr>
              <a:t>Aims to drive conservation efforts to areas that are of risk of deforestation, and if risk is mitigated, rewards this through financial means </a:t>
            </a:r>
          </a:p>
          <a:p>
            <a:pPr>
              <a:lnSpc>
                <a:spcPct val="150000"/>
              </a:lnSpc>
              <a:buClr>
                <a:srgbClr val="99CC00"/>
              </a:buClr>
              <a:buFont typeface="Wingdings" panose="05000000000000000000" pitchFamily="2" charset="2"/>
              <a:buChar char="v"/>
            </a:pPr>
            <a:r>
              <a:rPr lang="en-KE" sz="2400" dirty="0">
                <a:latin typeface="Gill Sans MT" panose="020B0502020104020203" pitchFamily="34" charset="0"/>
              </a:rPr>
              <a:t>These can be either </a:t>
            </a:r>
            <a:r>
              <a:rPr lang="en-US" sz="2400" dirty="0">
                <a:latin typeface="Gill Sans MT" panose="020B0502020104020203" pitchFamily="34" charset="0"/>
              </a:rPr>
              <a:t>results-based payments or </a:t>
            </a:r>
            <a:r>
              <a:rPr lang="en-KE" sz="2400" dirty="0">
                <a:latin typeface="Gill Sans MT" panose="020B0502020104020203" pitchFamily="34" charset="0"/>
              </a:rPr>
              <a:t>carbon credits via carbon markets</a:t>
            </a:r>
            <a:endParaRPr lang="en-KE" sz="2400" dirty="0">
              <a:latin typeface="Gill Sans MT" panose="020B0502020104020203" pitchFamily="34" charset="0"/>
              <a:cs typeface="Calibri"/>
            </a:endParaRPr>
          </a:p>
          <a:p>
            <a:pPr>
              <a:buClr>
                <a:srgbClr val="99CC00"/>
              </a:buClr>
            </a:pPr>
            <a:endParaRPr lang="en-KE" sz="2400" dirty="0">
              <a:cs typeface="Calibri"/>
            </a:endParaRPr>
          </a:p>
        </p:txBody>
      </p:sp>
      <p:pic>
        <p:nvPicPr>
          <p:cNvPr id="4" name="Picture 3" descr="page3image48351056">
            <a:extLst>
              <a:ext uri="{FF2B5EF4-FFF2-40B4-BE49-F238E27FC236}">
                <a16:creationId xmlns:a16="http://schemas.microsoft.com/office/drawing/2014/main" id="{7DA7E32B-435E-4731-BD72-1C30884074E5}"/>
              </a:ext>
            </a:extLst>
          </p:cNvPr>
          <p:cNvPicPr/>
          <p:nvPr/>
        </p:nvPicPr>
        <p:blipFill>
          <a:blip r:embed="rId2"/>
          <a:srcRect/>
          <a:stretch>
            <a:fillRect/>
          </a:stretch>
        </p:blipFill>
        <p:spPr>
          <a:xfrm>
            <a:off x="9042597" y="172491"/>
            <a:ext cx="2976880" cy="955675"/>
          </a:xfrm>
          <a:prstGeom prst="rect">
            <a:avLst/>
          </a:prstGeom>
          <a:ln/>
        </p:spPr>
      </p:pic>
    </p:spTree>
    <p:extLst>
      <p:ext uri="{BB962C8B-B14F-4D97-AF65-F5344CB8AC3E}">
        <p14:creationId xmlns:p14="http://schemas.microsoft.com/office/powerpoint/2010/main" val="373287420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7CED48-850B-47E1-8BCF-E18A725D9239}"/>
              </a:ext>
            </a:extLst>
          </p:cNvPr>
          <p:cNvSpPr>
            <a:spLocks noGrp="1"/>
          </p:cNvSpPr>
          <p:nvPr>
            <p:ph type="title"/>
          </p:nvPr>
        </p:nvSpPr>
        <p:spPr>
          <a:xfrm>
            <a:off x="4974076" y="836197"/>
            <a:ext cx="6899271" cy="942270"/>
          </a:xfrm>
        </p:spPr>
        <p:txBody>
          <a:bodyPr vert="horz" lIns="91440" tIns="45720" rIns="91440" bIns="45720" rtlCol="0" anchor="b">
            <a:noAutofit/>
          </a:bodyPr>
          <a:lstStyle/>
          <a:p>
            <a:pPr algn="ctr"/>
            <a:r>
              <a:rPr lang="en-US" sz="3200" b="1" dirty="0">
                <a:solidFill>
                  <a:srgbClr val="FFC000"/>
                </a:solidFill>
                <a:latin typeface="Gill Sans MT" panose="020B0502020104020203" pitchFamily="34" charset="0"/>
              </a:rPr>
              <a:t>FIVE ACTIVITIES UNDER REDD+</a:t>
            </a:r>
            <a:endParaRPr lang="en-US" sz="3200" dirty="0">
              <a:solidFill>
                <a:srgbClr val="FFC000"/>
              </a:solidFill>
              <a:latin typeface="Gill Sans MT" panose="020B0502020104020203" pitchFamily="34" charset="0"/>
            </a:endParaRPr>
          </a:p>
        </p:txBody>
      </p:sp>
      <p:sp>
        <p:nvSpPr>
          <p:cNvPr id="6" name="TextBox 5">
            <a:extLst>
              <a:ext uri="{FF2B5EF4-FFF2-40B4-BE49-F238E27FC236}">
                <a16:creationId xmlns:a16="http://schemas.microsoft.com/office/drawing/2014/main" id="{B0883D6A-1A95-D54F-8A37-31D069CEE3F3}"/>
              </a:ext>
            </a:extLst>
          </p:cNvPr>
          <p:cNvSpPr txBox="1"/>
          <p:nvPr/>
        </p:nvSpPr>
        <p:spPr>
          <a:xfrm>
            <a:off x="4826000" y="2115117"/>
            <a:ext cx="7195424" cy="4387743"/>
          </a:xfrm>
          <a:prstGeom prst="rect">
            <a:avLst/>
          </a:prstGeom>
        </p:spPr>
        <p:txBody>
          <a:bodyPr vert="horz" lIns="91440" tIns="45720" rIns="91440" bIns="45720" rtlCol="0" anchor="t">
            <a:normAutofit/>
          </a:bodyPr>
          <a:lstStyle/>
          <a:p>
            <a:pPr marL="742950" lvl="5" indent="-514350">
              <a:lnSpc>
                <a:spcPct val="110000"/>
              </a:lnSpc>
              <a:spcAft>
                <a:spcPts val="600"/>
              </a:spcAft>
              <a:buFont typeface="+mj-lt"/>
              <a:buAutoNum type="arabicPeriod"/>
            </a:pPr>
            <a:r>
              <a:rPr lang="en-US" sz="3000" dirty="0">
                <a:solidFill>
                  <a:srgbClr val="00B0F0"/>
                </a:solidFill>
                <a:latin typeface="Gill Sans MT" panose="020B0502020104020203" pitchFamily="34" charset="0"/>
              </a:rPr>
              <a:t>Reducing Emissions from Deforestation</a:t>
            </a:r>
            <a:endParaRPr lang="en-US" sz="3000" dirty="0">
              <a:solidFill>
                <a:srgbClr val="00B0F0"/>
              </a:solidFill>
              <a:latin typeface="Gill Sans MT" panose="020B0502020104020203" pitchFamily="34" charset="0"/>
              <a:cs typeface="Calibri"/>
            </a:endParaRPr>
          </a:p>
          <a:p>
            <a:pPr marL="742950" lvl="5" indent="-514350">
              <a:lnSpc>
                <a:spcPct val="110000"/>
              </a:lnSpc>
              <a:spcAft>
                <a:spcPts val="600"/>
              </a:spcAft>
              <a:buFont typeface="+mj-lt"/>
              <a:buAutoNum type="arabicPeriod"/>
            </a:pPr>
            <a:r>
              <a:rPr lang="en-US" sz="3000" dirty="0">
                <a:solidFill>
                  <a:srgbClr val="00B0F0"/>
                </a:solidFill>
                <a:latin typeface="Gill Sans MT" panose="020B0502020104020203" pitchFamily="34" charset="0"/>
              </a:rPr>
              <a:t>Reducing Emissions from Forest Degradation</a:t>
            </a:r>
            <a:endParaRPr lang="en-US" sz="3000" dirty="0">
              <a:solidFill>
                <a:srgbClr val="00B0F0"/>
              </a:solidFill>
              <a:latin typeface="Gill Sans MT" panose="020B0502020104020203" pitchFamily="34" charset="0"/>
              <a:cs typeface="Calibri"/>
            </a:endParaRPr>
          </a:p>
          <a:p>
            <a:pPr marL="742950" lvl="5" indent="-514350">
              <a:lnSpc>
                <a:spcPct val="110000"/>
              </a:lnSpc>
              <a:spcAft>
                <a:spcPts val="600"/>
              </a:spcAft>
              <a:buFont typeface="+mj-lt"/>
              <a:buAutoNum type="arabicPeriod"/>
            </a:pPr>
            <a:r>
              <a:rPr lang="en-US" sz="3000" dirty="0">
                <a:solidFill>
                  <a:srgbClr val="00B0F0"/>
                </a:solidFill>
                <a:latin typeface="Gill Sans MT" panose="020B0502020104020203" pitchFamily="34" charset="0"/>
              </a:rPr>
              <a:t>Sustainable Management of Forests</a:t>
            </a:r>
            <a:endParaRPr lang="en-US" sz="3000" dirty="0">
              <a:solidFill>
                <a:srgbClr val="00B0F0"/>
              </a:solidFill>
              <a:latin typeface="Gill Sans MT" panose="020B0502020104020203" pitchFamily="34" charset="0"/>
              <a:cs typeface="Calibri"/>
            </a:endParaRPr>
          </a:p>
          <a:p>
            <a:pPr marL="742950" lvl="5" indent="-514350">
              <a:lnSpc>
                <a:spcPct val="110000"/>
              </a:lnSpc>
              <a:spcAft>
                <a:spcPts val="600"/>
              </a:spcAft>
              <a:buFont typeface="+mj-lt"/>
              <a:buAutoNum type="arabicPeriod"/>
            </a:pPr>
            <a:r>
              <a:rPr lang="en-US" sz="3000" dirty="0">
                <a:solidFill>
                  <a:srgbClr val="00B0F0"/>
                </a:solidFill>
                <a:latin typeface="Gill Sans MT" panose="020B0502020104020203" pitchFamily="34" charset="0"/>
              </a:rPr>
              <a:t>Enhancement of Forest Carbon Stocks</a:t>
            </a:r>
            <a:endParaRPr lang="en-US" sz="3000" dirty="0">
              <a:solidFill>
                <a:srgbClr val="00B0F0"/>
              </a:solidFill>
              <a:latin typeface="Gill Sans MT" panose="020B0502020104020203" pitchFamily="34" charset="0"/>
              <a:cs typeface="Calibri"/>
            </a:endParaRPr>
          </a:p>
          <a:p>
            <a:pPr marL="742950" lvl="5" indent="-514350">
              <a:lnSpc>
                <a:spcPct val="110000"/>
              </a:lnSpc>
              <a:spcAft>
                <a:spcPts val="600"/>
              </a:spcAft>
              <a:buFont typeface="+mj-lt"/>
              <a:buAutoNum type="arabicPeriod"/>
            </a:pPr>
            <a:r>
              <a:rPr lang="en-US" sz="3000" dirty="0">
                <a:solidFill>
                  <a:srgbClr val="00B0F0"/>
                </a:solidFill>
                <a:latin typeface="Gill Sans MT" panose="020B0502020104020203" pitchFamily="34" charset="0"/>
              </a:rPr>
              <a:t>Conservation of Forest Carbon Stocks</a:t>
            </a:r>
            <a:endParaRPr lang="en-US" sz="3000" dirty="0">
              <a:solidFill>
                <a:srgbClr val="00B0F0"/>
              </a:solidFill>
              <a:latin typeface="Gill Sans MT" panose="020B0502020104020203" pitchFamily="34" charset="0"/>
              <a:cs typeface="Calibri"/>
            </a:endParaRPr>
          </a:p>
          <a:p>
            <a:pPr marL="742950" indent="-514350">
              <a:lnSpc>
                <a:spcPct val="90000"/>
              </a:lnSpc>
              <a:spcAft>
                <a:spcPts val="600"/>
              </a:spcAft>
              <a:buClr>
                <a:schemeClr val="bg1"/>
              </a:buClr>
              <a:buFont typeface="+mj-lt"/>
              <a:buAutoNum type="arabicPeriod"/>
            </a:pPr>
            <a:endParaRPr lang="en-US" sz="3000" dirty="0">
              <a:solidFill>
                <a:srgbClr val="00B0F0"/>
              </a:solidFill>
              <a:latin typeface="Gill Sans MT" panose="020B0502020104020203" pitchFamily="34" charset="0"/>
              <a:cs typeface="Calibri"/>
            </a:endParaRPr>
          </a:p>
          <a:p>
            <a:pPr marL="514350" indent="-457200">
              <a:lnSpc>
                <a:spcPct val="90000"/>
              </a:lnSpc>
              <a:spcAft>
                <a:spcPts val="600"/>
              </a:spcAft>
              <a:buClr>
                <a:schemeClr val="bg1"/>
              </a:buClr>
              <a:buFont typeface="+mj-lt"/>
              <a:buAutoNum type="arabicPeriod"/>
            </a:pPr>
            <a:endParaRPr lang="en-US" sz="2000" dirty="0">
              <a:solidFill>
                <a:srgbClr val="00B0F0"/>
              </a:solidFill>
              <a:latin typeface="Gill Sans MT" panose="020B0502020104020203" pitchFamily="34" charset="0"/>
            </a:endParaRPr>
          </a:p>
        </p:txBody>
      </p:sp>
      <p:pic>
        <p:nvPicPr>
          <p:cNvPr id="8" name="Picture 7" descr="Vibrant green forest">
            <a:extLst>
              <a:ext uri="{FF2B5EF4-FFF2-40B4-BE49-F238E27FC236}">
                <a16:creationId xmlns:a16="http://schemas.microsoft.com/office/drawing/2014/main" id="{3527C159-9471-46A3-9A87-AEE2C01C403A}"/>
              </a:ext>
            </a:extLst>
          </p:cNvPr>
          <p:cNvPicPr>
            <a:picLocks noChangeAspect="1"/>
          </p:cNvPicPr>
          <p:nvPr/>
        </p:nvPicPr>
        <p:blipFill rotWithShape="1">
          <a:blip r:embed="rId2"/>
          <a:srcRect l="24408" r="30539" b="-3"/>
          <a:stretch/>
        </p:blipFill>
        <p:spPr>
          <a:xfrm>
            <a:off x="20" y="10"/>
            <a:ext cx="4635571" cy="6857990"/>
          </a:xfrm>
          <a:prstGeom prst="rect">
            <a:avLst/>
          </a:prstGeom>
          <a:effectLst/>
        </p:spPr>
      </p:pic>
      <p:pic>
        <p:nvPicPr>
          <p:cNvPr id="5" name="Picture 4" descr="page3image48351056">
            <a:extLst>
              <a:ext uri="{FF2B5EF4-FFF2-40B4-BE49-F238E27FC236}">
                <a16:creationId xmlns:a16="http://schemas.microsoft.com/office/drawing/2014/main" id="{915C6CFB-BF03-4344-BC31-7269D6DFDAAC}"/>
              </a:ext>
            </a:extLst>
          </p:cNvPr>
          <p:cNvPicPr/>
          <p:nvPr/>
        </p:nvPicPr>
        <p:blipFill>
          <a:blip r:embed="rId3"/>
          <a:srcRect/>
          <a:stretch>
            <a:fillRect/>
          </a:stretch>
        </p:blipFill>
        <p:spPr>
          <a:xfrm>
            <a:off x="9042597" y="172491"/>
            <a:ext cx="2976880" cy="955675"/>
          </a:xfrm>
          <a:prstGeom prst="rect">
            <a:avLst/>
          </a:prstGeom>
          <a:ln/>
        </p:spPr>
      </p:pic>
    </p:spTree>
    <p:extLst>
      <p:ext uri="{BB962C8B-B14F-4D97-AF65-F5344CB8AC3E}">
        <p14:creationId xmlns:p14="http://schemas.microsoft.com/office/powerpoint/2010/main" val="16966720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Graphical user interface, text, application, chat or text message&#10;&#10;Description automatically generated">
            <a:extLst>
              <a:ext uri="{FF2B5EF4-FFF2-40B4-BE49-F238E27FC236}">
                <a16:creationId xmlns:a16="http://schemas.microsoft.com/office/drawing/2014/main" id="{3916BF2C-F748-9345-9428-69651C5D6457}"/>
              </a:ext>
            </a:extLst>
          </p:cNvPr>
          <p:cNvPicPr>
            <a:picLocks noChangeAspect="1"/>
          </p:cNvPicPr>
          <p:nvPr/>
        </p:nvPicPr>
        <p:blipFill>
          <a:blip r:embed="rId2"/>
          <a:stretch>
            <a:fillRect/>
          </a:stretch>
        </p:blipFill>
        <p:spPr>
          <a:xfrm>
            <a:off x="391352" y="1443378"/>
            <a:ext cx="11084176" cy="2313364"/>
          </a:xfrm>
          <a:prstGeom prst="rect">
            <a:avLst/>
          </a:prstGeom>
          <a:ln>
            <a:solidFill>
              <a:schemeClr val="accent2">
                <a:lumMod val="75000"/>
              </a:schemeClr>
            </a:solidFill>
          </a:ln>
          <a:effectLst>
            <a:glow rad="63500">
              <a:schemeClr val="accent2">
                <a:satMod val="175000"/>
                <a:alpha val="40000"/>
              </a:schemeClr>
            </a:glow>
          </a:effectLst>
        </p:spPr>
      </p:pic>
      <p:sp>
        <p:nvSpPr>
          <p:cNvPr id="2" name="Title 1">
            <a:extLst>
              <a:ext uri="{FF2B5EF4-FFF2-40B4-BE49-F238E27FC236}">
                <a16:creationId xmlns:a16="http://schemas.microsoft.com/office/drawing/2014/main" id="{7297E4D8-82B4-482B-9C72-6EACA6B943A6}"/>
              </a:ext>
            </a:extLst>
          </p:cNvPr>
          <p:cNvSpPr>
            <a:spLocks noGrp="1"/>
          </p:cNvSpPr>
          <p:nvPr>
            <p:ph type="title"/>
          </p:nvPr>
        </p:nvSpPr>
        <p:spPr>
          <a:xfrm>
            <a:off x="1310640" y="538480"/>
            <a:ext cx="8036560" cy="719869"/>
          </a:xfrm>
        </p:spPr>
        <p:txBody>
          <a:bodyPr vert="horz" lIns="91440" tIns="45720" rIns="91440" bIns="45720" rtlCol="0" anchor="b">
            <a:noAutofit/>
          </a:bodyPr>
          <a:lstStyle/>
          <a:p>
            <a:pPr algn="ctr"/>
            <a:r>
              <a:rPr lang="en-US" b="1" dirty="0">
                <a:solidFill>
                  <a:srgbClr val="00B0F0"/>
                </a:solidFill>
                <a:latin typeface="Proxima Nova ExCn" panose="020B0508030502060204" pitchFamily="34" charset="0"/>
              </a:rPr>
              <a:t> </a:t>
            </a:r>
            <a:r>
              <a:rPr lang="en-US" b="1" dirty="0">
                <a:solidFill>
                  <a:srgbClr val="00B050"/>
                </a:solidFill>
                <a:latin typeface="Proxima Nova ExCn" panose="020B0508030502060204" pitchFamily="34" charset="0"/>
              </a:rPr>
              <a:t>REDD+ </a:t>
            </a:r>
            <a:r>
              <a:rPr lang="en-US" b="1" dirty="0">
                <a:solidFill>
                  <a:srgbClr val="00B0F0"/>
                </a:solidFill>
                <a:latin typeface="Proxima Nova ExCn" panose="020B0508030502060204" pitchFamily="34" charset="0"/>
              </a:rPr>
              <a:t>PHASES</a:t>
            </a:r>
            <a:endParaRPr lang="en-US" dirty="0">
              <a:solidFill>
                <a:srgbClr val="00B0F0"/>
              </a:solidFill>
              <a:latin typeface="Proxima Nova ExCn" panose="020B0508030502060204" pitchFamily="34" charset="0"/>
            </a:endParaRPr>
          </a:p>
        </p:txBody>
      </p:sp>
      <p:sp>
        <p:nvSpPr>
          <p:cNvPr id="4" name="TextBox 3">
            <a:extLst>
              <a:ext uri="{FF2B5EF4-FFF2-40B4-BE49-F238E27FC236}">
                <a16:creationId xmlns:a16="http://schemas.microsoft.com/office/drawing/2014/main" id="{5BD12B26-54BF-1644-8701-62DC38DE1A8A}"/>
              </a:ext>
            </a:extLst>
          </p:cNvPr>
          <p:cNvSpPr txBox="1"/>
          <p:nvPr/>
        </p:nvSpPr>
        <p:spPr>
          <a:xfrm>
            <a:off x="391352" y="3941772"/>
            <a:ext cx="11246736" cy="2554545"/>
          </a:xfrm>
          <a:prstGeom prst="rect">
            <a:avLst/>
          </a:prstGeom>
          <a:noFill/>
        </p:spPr>
        <p:txBody>
          <a:bodyPr wrap="square">
            <a:spAutoFit/>
          </a:bodyPr>
          <a:lstStyle/>
          <a:p>
            <a:pPr marL="457200" indent="-457200">
              <a:buFont typeface="+mj-lt"/>
              <a:buAutoNum type="arabicPeriod"/>
            </a:pPr>
            <a:r>
              <a:rPr lang="en-GB" sz="2000" b="1" dirty="0">
                <a:solidFill>
                  <a:srgbClr val="99CC00"/>
                </a:solidFill>
                <a:latin typeface="Gill Sans MT" panose="020B0502020104020203" pitchFamily="34" charset="0"/>
              </a:rPr>
              <a:t>Readiness: </a:t>
            </a:r>
            <a:r>
              <a:rPr lang="en-GB" sz="2000" dirty="0">
                <a:latin typeface="Gill Sans MT" panose="020B0502020104020203" pitchFamily="34" charset="0"/>
              </a:rPr>
              <a:t>This phase involves developing national strategies or action plans, policies and measures, and capacity-building</a:t>
            </a:r>
            <a:endParaRPr lang="en-DE" sz="2000" dirty="0">
              <a:latin typeface="Gill Sans MT" panose="020B0502020104020203" pitchFamily="34" charset="0"/>
            </a:endParaRPr>
          </a:p>
          <a:p>
            <a:pPr marL="457200" indent="-457200">
              <a:buFont typeface="+mj-lt"/>
              <a:buAutoNum type="arabicPeriod"/>
            </a:pPr>
            <a:endParaRPr lang="en-GB" sz="2000" dirty="0">
              <a:latin typeface="Gill Sans MT" panose="020B0502020104020203" pitchFamily="34" charset="0"/>
            </a:endParaRPr>
          </a:p>
          <a:p>
            <a:pPr marL="457200" indent="-457200">
              <a:buFont typeface="+mj-lt"/>
              <a:buAutoNum type="arabicPeriod"/>
            </a:pPr>
            <a:r>
              <a:rPr lang="en-GB" sz="2000" b="1" dirty="0">
                <a:solidFill>
                  <a:srgbClr val="00B0F0"/>
                </a:solidFill>
                <a:latin typeface="Gill Sans MT" panose="020B0502020104020203" pitchFamily="34" charset="0"/>
              </a:rPr>
              <a:t>Implementation: </a:t>
            </a:r>
            <a:r>
              <a:rPr lang="en-GB" sz="2000" dirty="0">
                <a:latin typeface="Gill Sans MT" panose="020B0502020104020203" pitchFamily="34" charset="0"/>
              </a:rPr>
              <a:t>This phase involves implementing the national strategies or action plans, and results-based demonstration activities</a:t>
            </a:r>
            <a:endParaRPr lang="en-DE" sz="2000" dirty="0">
              <a:latin typeface="Gill Sans MT" panose="020B0502020104020203" pitchFamily="34" charset="0"/>
            </a:endParaRPr>
          </a:p>
          <a:p>
            <a:pPr marL="457200" indent="-457200">
              <a:buFont typeface="+mj-lt"/>
              <a:buAutoNum type="arabicPeriod"/>
            </a:pPr>
            <a:endParaRPr lang="en-GB" sz="2000" dirty="0">
              <a:latin typeface="Gill Sans MT" panose="020B0502020104020203" pitchFamily="34" charset="0"/>
            </a:endParaRPr>
          </a:p>
          <a:p>
            <a:pPr marL="457200" indent="-457200">
              <a:buFont typeface="+mj-lt"/>
              <a:buAutoNum type="arabicPeriod"/>
            </a:pPr>
            <a:r>
              <a:rPr lang="en-GB" sz="2000" b="1" dirty="0">
                <a:solidFill>
                  <a:srgbClr val="CC00CC"/>
                </a:solidFill>
                <a:latin typeface="Gill Sans MT" panose="020B0502020104020203" pitchFamily="34" charset="0"/>
              </a:rPr>
              <a:t>Payment for results: </a:t>
            </a:r>
            <a:r>
              <a:rPr lang="en-GB" sz="2000" dirty="0">
                <a:latin typeface="Gill Sans MT" panose="020B0502020104020203" pitchFamily="34" charset="0"/>
              </a:rPr>
              <a:t>This phase involves verifying and monitoring the emission reductions, and providing payments to countries that achieve their emission reduction targets</a:t>
            </a:r>
          </a:p>
        </p:txBody>
      </p:sp>
    </p:spTree>
    <p:extLst>
      <p:ext uri="{BB962C8B-B14F-4D97-AF65-F5344CB8AC3E}">
        <p14:creationId xmlns:p14="http://schemas.microsoft.com/office/powerpoint/2010/main" val="25718505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2" end="2"/>
                                            </p:txEl>
                                          </p:spTgt>
                                        </p:tgtEl>
                                        <p:attrNameLst>
                                          <p:attrName>style.visibility</p:attrName>
                                        </p:attrNameLst>
                                      </p:cBhvr>
                                      <p:to>
                                        <p:strVal val="visible"/>
                                      </p:to>
                                    </p:set>
                                    <p:animEffect transition="in" filter="fade">
                                      <p:cBhvr>
                                        <p:cTn id="14" dur="1000"/>
                                        <p:tgtEl>
                                          <p:spTgt spid="4">
                                            <p:txEl>
                                              <p:pRg st="2" end="2"/>
                                            </p:txEl>
                                          </p:spTgt>
                                        </p:tgtEl>
                                      </p:cBhvr>
                                    </p:animEffect>
                                    <p:anim calcmode="lin" valueType="num">
                                      <p:cBhvr>
                                        <p:cTn id="15"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xEl>
                                              <p:pRg st="4" end="4"/>
                                            </p:txEl>
                                          </p:spTgt>
                                        </p:tgtEl>
                                        <p:attrNameLst>
                                          <p:attrName>style.visibility</p:attrName>
                                        </p:attrNameLst>
                                      </p:cBhvr>
                                      <p:to>
                                        <p:strVal val="visible"/>
                                      </p:to>
                                    </p:set>
                                    <p:animEffect transition="in" filter="fade">
                                      <p:cBhvr>
                                        <p:cTn id="21" dur="1000"/>
                                        <p:tgtEl>
                                          <p:spTgt spid="4">
                                            <p:txEl>
                                              <p:pRg st="4" end="4"/>
                                            </p:txEl>
                                          </p:spTgt>
                                        </p:tgtEl>
                                      </p:cBhvr>
                                    </p:animEffect>
                                    <p:anim calcmode="lin" valueType="num">
                                      <p:cBhvr>
                                        <p:cTn id="22"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REDD+ iterate process.png"/>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600803" y="19363"/>
            <a:ext cx="10341144" cy="6749319"/>
          </a:xfrm>
          <a:prstGeom prst="rect">
            <a:avLst/>
          </a:prstGeom>
        </p:spPr>
      </p:pic>
      <p:sp>
        <p:nvSpPr>
          <p:cNvPr id="2" name="Title 1"/>
          <p:cNvSpPr>
            <a:spLocks noGrp="1"/>
          </p:cNvSpPr>
          <p:nvPr>
            <p:ph type="title"/>
          </p:nvPr>
        </p:nvSpPr>
        <p:spPr/>
        <p:txBody>
          <a:bodyPr>
            <a:normAutofit/>
          </a:bodyPr>
          <a:lstStyle/>
          <a:p>
            <a:r>
              <a:rPr lang="en-GB" dirty="0"/>
              <a:t>The Iterative Process of REDD+</a:t>
            </a:r>
            <a:endParaRPr lang="en-US" dirty="0"/>
          </a:p>
        </p:txBody>
      </p:sp>
    </p:spTree>
    <p:extLst>
      <p:ext uri="{BB962C8B-B14F-4D97-AF65-F5344CB8AC3E}">
        <p14:creationId xmlns:p14="http://schemas.microsoft.com/office/powerpoint/2010/main" val="84632644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647CC0A-0EB7-090E-7DD2-1A17AFAC3B12}"/>
              </a:ext>
            </a:extLst>
          </p:cNvPr>
          <p:cNvSpPr txBox="1"/>
          <p:nvPr/>
        </p:nvSpPr>
        <p:spPr>
          <a:xfrm>
            <a:off x="405330" y="360354"/>
            <a:ext cx="7497099" cy="646331"/>
          </a:xfrm>
          <a:prstGeom prst="rect">
            <a:avLst/>
          </a:prstGeom>
          <a:noFill/>
        </p:spPr>
        <p:txBody>
          <a:bodyPr wrap="square">
            <a:spAutoFit/>
          </a:bodyPr>
          <a:lstStyle/>
          <a:p>
            <a:r>
              <a:rPr lang="en-GB" sz="2400" dirty="0">
                <a:solidFill>
                  <a:schemeClr val="accent2"/>
                </a:solidFill>
                <a:latin typeface="Gill Sans MT" panose="020B0502020104020203" pitchFamily="34" charset="0"/>
              </a:rPr>
              <a:t>	</a:t>
            </a:r>
            <a:r>
              <a:rPr lang="en-GB" sz="3600" b="1" dirty="0">
                <a:solidFill>
                  <a:schemeClr val="accent2"/>
                </a:solidFill>
                <a:latin typeface="Gill Sans MT" panose="020B0502020104020203" pitchFamily="34" charset="0"/>
              </a:rPr>
              <a:t>REDD+ and UNFCCC Process</a:t>
            </a:r>
            <a:endParaRPr lang="en-KE" sz="3600" b="1" dirty="0">
              <a:solidFill>
                <a:schemeClr val="accent2"/>
              </a:solidFill>
              <a:latin typeface="Gill Sans MT" panose="020B0502020104020203" pitchFamily="34" charset="0"/>
            </a:endParaRPr>
          </a:p>
        </p:txBody>
      </p:sp>
      <p:pic>
        <p:nvPicPr>
          <p:cNvPr id="4" name="Picture 3">
            <a:extLst>
              <a:ext uri="{FF2B5EF4-FFF2-40B4-BE49-F238E27FC236}">
                <a16:creationId xmlns:a16="http://schemas.microsoft.com/office/drawing/2014/main" id="{BF53CAC6-C603-1C3B-5B50-E35757BA8B1D}"/>
              </a:ext>
            </a:extLst>
          </p:cNvPr>
          <p:cNvPicPr>
            <a:picLocks noChangeAspect="1"/>
          </p:cNvPicPr>
          <p:nvPr/>
        </p:nvPicPr>
        <p:blipFill>
          <a:blip r:embed="rId2"/>
          <a:stretch>
            <a:fillRect/>
          </a:stretch>
        </p:blipFill>
        <p:spPr>
          <a:xfrm>
            <a:off x="405330" y="1265985"/>
            <a:ext cx="11254804" cy="4250443"/>
          </a:xfrm>
          <a:prstGeom prst="rect">
            <a:avLst/>
          </a:prstGeom>
        </p:spPr>
      </p:pic>
      <p:sp>
        <p:nvSpPr>
          <p:cNvPr id="8" name="TextBox 7">
            <a:extLst>
              <a:ext uri="{FF2B5EF4-FFF2-40B4-BE49-F238E27FC236}">
                <a16:creationId xmlns:a16="http://schemas.microsoft.com/office/drawing/2014/main" id="{4251C724-6DDC-7673-8EBA-E1ED09FBA110}"/>
              </a:ext>
            </a:extLst>
          </p:cNvPr>
          <p:cNvSpPr txBox="1"/>
          <p:nvPr/>
        </p:nvSpPr>
        <p:spPr>
          <a:xfrm>
            <a:off x="405330" y="5654247"/>
            <a:ext cx="11137485" cy="830997"/>
          </a:xfrm>
          <a:prstGeom prst="rect">
            <a:avLst/>
          </a:prstGeom>
          <a:noFill/>
        </p:spPr>
        <p:txBody>
          <a:bodyPr wrap="square">
            <a:spAutoFit/>
          </a:bodyPr>
          <a:lstStyle/>
          <a:p>
            <a:r>
              <a:rPr lang="en-GB" sz="2400" dirty="0">
                <a:latin typeface="Gill Sans MT" panose="020B0502020104020203" pitchFamily="34" charset="0"/>
              </a:rPr>
              <a:t>United Nations Framework Convention on Climate Change (UNFCCC) formally recognized REDD as a potential climate change mitigation tool</a:t>
            </a:r>
            <a:endParaRPr lang="en-KE" sz="2400" dirty="0">
              <a:latin typeface="Gill Sans MT" panose="020B0502020104020203" pitchFamily="34" charset="0"/>
            </a:endParaRPr>
          </a:p>
        </p:txBody>
      </p:sp>
      <p:pic>
        <p:nvPicPr>
          <p:cNvPr id="5" name="Picture 4" descr="page3image48351056">
            <a:extLst>
              <a:ext uri="{FF2B5EF4-FFF2-40B4-BE49-F238E27FC236}">
                <a16:creationId xmlns:a16="http://schemas.microsoft.com/office/drawing/2014/main" id="{D2F636C6-6EF2-47B7-B757-6F1628710884}"/>
              </a:ext>
            </a:extLst>
          </p:cNvPr>
          <p:cNvPicPr/>
          <p:nvPr/>
        </p:nvPicPr>
        <p:blipFill>
          <a:blip r:embed="rId3"/>
          <a:srcRect/>
          <a:stretch>
            <a:fillRect/>
          </a:stretch>
        </p:blipFill>
        <p:spPr>
          <a:xfrm>
            <a:off x="9042597" y="172491"/>
            <a:ext cx="2976880" cy="955675"/>
          </a:xfrm>
          <a:prstGeom prst="rect">
            <a:avLst/>
          </a:prstGeom>
          <a:ln/>
        </p:spPr>
      </p:pic>
    </p:spTree>
    <p:extLst>
      <p:ext uri="{BB962C8B-B14F-4D97-AF65-F5344CB8AC3E}">
        <p14:creationId xmlns:p14="http://schemas.microsoft.com/office/powerpoint/2010/main" val="169698605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Rectangle 95"/>
          <p:cNvSpPr/>
          <p:nvPr/>
        </p:nvSpPr>
        <p:spPr bwMode="auto">
          <a:xfrm>
            <a:off x="5125527" y="202103"/>
            <a:ext cx="6219914" cy="454849"/>
          </a:xfrm>
          <a:prstGeom prst="rect">
            <a:avLst/>
          </a:prstGeom>
          <a:solidFill>
            <a:schemeClr val="accent3"/>
          </a:solidFill>
          <a:ln w="3175">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lIns="360000" tIns="38100" rIns="88900" bIns="38100" rtlCol="0" anchor="ctr"/>
          <a:lstStyle/>
          <a:p>
            <a:pPr lvl="0" defTabSz="914400" fontAlgn="base">
              <a:lnSpc>
                <a:spcPct val="90000"/>
              </a:lnSpc>
              <a:defRPr/>
            </a:pPr>
            <a:r>
              <a:rPr lang="en-US" sz="1600" kern="0" dirty="0">
                <a:solidFill>
                  <a:schemeClr val="tx1"/>
                </a:solidFill>
                <a:latin typeface="Gill Sans MT" panose="020B0502020104020203" pitchFamily="34" charset="0"/>
                <a:cs typeface="Arial" pitchFamily="34" charset="0"/>
              </a:rPr>
              <a:t>Introduction of REDD to the UNFCCC agenda</a:t>
            </a:r>
          </a:p>
        </p:txBody>
      </p:sp>
      <p:sp>
        <p:nvSpPr>
          <p:cNvPr id="97" name="Rectangle 96"/>
          <p:cNvSpPr/>
          <p:nvPr/>
        </p:nvSpPr>
        <p:spPr bwMode="auto">
          <a:xfrm>
            <a:off x="5125528" y="756669"/>
            <a:ext cx="6219914" cy="812909"/>
          </a:xfrm>
          <a:prstGeom prst="rect">
            <a:avLst/>
          </a:prstGeom>
          <a:solidFill>
            <a:srgbClr val="FFC000"/>
          </a:solidFill>
          <a:ln w="3175">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lIns="360000" tIns="38100" rIns="88900" bIns="38100" rtlCol="0" anchor="ctr"/>
          <a:lstStyle/>
          <a:p>
            <a:pPr lvl="0" defTabSz="914400" fontAlgn="base">
              <a:lnSpc>
                <a:spcPct val="90000"/>
              </a:lnSpc>
              <a:defRPr/>
            </a:pPr>
            <a:r>
              <a:rPr lang="en-US" sz="1600" kern="0" dirty="0">
                <a:solidFill>
                  <a:schemeClr val="tx1"/>
                </a:solidFill>
                <a:latin typeface="Gill Sans MT" panose="020B0502020104020203" pitchFamily="34" charset="0"/>
                <a:cs typeface="Arial" pitchFamily="34" charset="0"/>
              </a:rPr>
              <a:t>REDD evolved to become REDD+ as part of the Bali Action Plan</a:t>
            </a:r>
          </a:p>
          <a:p>
            <a:pPr lvl="0" defTabSz="914400" fontAlgn="base">
              <a:lnSpc>
                <a:spcPct val="90000"/>
              </a:lnSpc>
              <a:defRPr/>
            </a:pPr>
            <a:r>
              <a:rPr lang="en-US" sz="1600" kern="0" dirty="0">
                <a:solidFill>
                  <a:schemeClr val="tx1"/>
                </a:solidFill>
                <a:latin typeface="Gill Sans MT" panose="020B0502020104020203" pitchFamily="34" charset="0"/>
                <a:cs typeface="Arial" pitchFamily="34" charset="0"/>
              </a:rPr>
              <a:t>decision (2/CP.13) adopted in Bali provided some early methodological guidance for REDD+</a:t>
            </a:r>
          </a:p>
        </p:txBody>
      </p:sp>
      <p:sp>
        <p:nvSpPr>
          <p:cNvPr id="98" name="Rectangle 97"/>
          <p:cNvSpPr/>
          <p:nvPr/>
        </p:nvSpPr>
        <p:spPr bwMode="auto">
          <a:xfrm>
            <a:off x="5292710" y="1823568"/>
            <a:ext cx="6297902" cy="1399894"/>
          </a:xfrm>
          <a:prstGeom prst="rect">
            <a:avLst/>
          </a:prstGeom>
          <a:solidFill>
            <a:srgbClr val="00B0F0"/>
          </a:solidFill>
          <a:ln w="3175">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lIns="360000" tIns="38100" rIns="88900" bIns="38100" rtlCol="0" anchor="ctr"/>
          <a:lstStyle/>
          <a:p>
            <a:pPr lvl="0" defTabSz="914400" fontAlgn="base">
              <a:lnSpc>
                <a:spcPct val="90000"/>
              </a:lnSpc>
              <a:defRPr/>
            </a:pPr>
            <a:r>
              <a:rPr lang="en-US" sz="1400" kern="0" dirty="0">
                <a:solidFill>
                  <a:schemeClr val="tx1"/>
                </a:solidFill>
                <a:latin typeface="Gill Sans MT" panose="020B0502020104020203" pitchFamily="34" charset="0"/>
                <a:cs typeface="Arial" pitchFamily="34" charset="0"/>
              </a:rPr>
              <a:t>Several principles and methodological guidelines were defined through the adoption of decision 4/CP.15: Decision 6: states – “We recognize the crucial role of reducing emission from deforestation and forest degradation and the need to enhance removals of greenhouse gas emission by forests and agree on the need to provide positive incentives to such actions through the immediate establishment of a mechanism including REDD-plus, to enable the mobilization of financial resources from developed countries”</a:t>
            </a:r>
          </a:p>
        </p:txBody>
      </p:sp>
      <p:sp>
        <p:nvSpPr>
          <p:cNvPr id="99" name="Rectangle 98"/>
          <p:cNvSpPr/>
          <p:nvPr/>
        </p:nvSpPr>
        <p:spPr bwMode="auto">
          <a:xfrm>
            <a:off x="4506564" y="3320602"/>
            <a:ext cx="7004819" cy="812909"/>
          </a:xfrm>
          <a:prstGeom prst="rect">
            <a:avLst/>
          </a:prstGeom>
          <a:solidFill>
            <a:schemeClr val="accent2">
              <a:lumMod val="75000"/>
            </a:schemeClr>
          </a:solidFill>
          <a:ln w="3175">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lIns="360000" tIns="38100" rIns="88900" bIns="38100" rtlCol="0" anchor="ctr"/>
          <a:lstStyle/>
          <a:p>
            <a:pPr lvl="0" defTabSz="914400" fontAlgn="base">
              <a:lnSpc>
                <a:spcPct val="90000"/>
              </a:lnSpc>
              <a:defRPr/>
            </a:pPr>
            <a:r>
              <a:rPr lang="en-US" sz="1400" kern="0" dirty="0">
                <a:solidFill>
                  <a:schemeClr val="tx1"/>
                </a:solidFill>
                <a:latin typeface="Gill Sans MT" panose="020B0502020104020203" pitchFamily="34" charset="0"/>
                <a:cs typeface="Arial" pitchFamily="34" charset="0"/>
              </a:rPr>
              <a:t>Parties adopted the ‘Cancun Agreements’ (Decision 1/ CP.16) that agreed on the scope of REDD+, and methodological issues, including modalities for forest reference levels and national forest monitoring systems (Decision 1/ CP.16, Appendix II).</a:t>
            </a:r>
          </a:p>
        </p:txBody>
      </p:sp>
      <p:sp>
        <p:nvSpPr>
          <p:cNvPr id="172" name="Rectangle 171">
            <a:extLst>
              <a:ext uri="{FF2B5EF4-FFF2-40B4-BE49-F238E27FC236}">
                <a16:creationId xmlns:a16="http://schemas.microsoft.com/office/drawing/2014/main" id="{1AF5F0F6-F93A-4B5F-BDC7-B3626CB0CE92}"/>
              </a:ext>
            </a:extLst>
          </p:cNvPr>
          <p:cNvSpPr/>
          <p:nvPr/>
        </p:nvSpPr>
        <p:spPr bwMode="auto">
          <a:xfrm>
            <a:off x="4506564" y="4230651"/>
            <a:ext cx="7477692" cy="1012829"/>
          </a:xfrm>
          <a:prstGeom prst="rect">
            <a:avLst/>
          </a:prstGeom>
          <a:solidFill>
            <a:srgbClr val="9999FF"/>
          </a:solidFill>
          <a:ln w="3175">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lIns="360000" tIns="38100" rIns="88900" bIns="38100" rtlCol="0" anchor="ctr"/>
          <a:lstStyle/>
          <a:p>
            <a:pPr lvl="0" defTabSz="914400" fontAlgn="base">
              <a:lnSpc>
                <a:spcPct val="90000"/>
              </a:lnSpc>
              <a:defRPr/>
            </a:pPr>
            <a:r>
              <a:rPr lang="en-US" sz="1400" kern="0" dirty="0">
                <a:solidFill>
                  <a:schemeClr val="tx1"/>
                </a:solidFill>
                <a:latin typeface="Gill Sans MT" panose="020B0502020104020203" pitchFamily="34" charset="0"/>
                <a:cs typeface="Arial" pitchFamily="34" charset="0"/>
              </a:rPr>
              <a:t>Methodological issues related to non-carbon benefits of REDD+, and the joint mitigation and adaptation approach to forests finalized. </a:t>
            </a:r>
          </a:p>
          <a:p>
            <a:pPr lvl="0" defTabSz="914400" fontAlgn="base">
              <a:lnSpc>
                <a:spcPct val="90000"/>
              </a:lnSpc>
              <a:defRPr/>
            </a:pPr>
            <a:r>
              <a:rPr lang="en-US" sz="1400" kern="0" dirty="0">
                <a:solidFill>
                  <a:schemeClr val="tx1"/>
                </a:solidFill>
                <a:latin typeface="Gill Sans MT" panose="020B0502020104020203" pitchFamily="34" charset="0"/>
                <a:cs typeface="Arial" pitchFamily="34" charset="0"/>
              </a:rPr>
              <a:t>Adoption of the ‘Warsaw Framework for REDD+’. which includes a decision on enhancing the coordination of support for the implementation of activities, including institutional arrangements. </a:t>
            </a:r>
          </a:p>
          <a:p>
            <a:pPr lvl="0" defTabSz="914400" fontAlgn="base">
              <a:lnSpc>
                <a:spcPct val="90000"/>
              </a:lnSpc>
              <a:defRPr/>
            </a:pPr>
            <a:r>
              <a:rPr lang="en-US" sz="1400" kern="0" dirty="0">
                <a:solidFill>
                  <a:schemeClr val="tx1"/>
                </a:solidFill>
                <a:latin typeface="Gill Sans MT" panose="020B0502020104020203" pitchFamily="34" charset="0"/>
                <a:cs typeface="Arial" pitchFamily="34" charset="0"/>
              </a:rPr>
              <a:t>Adoption of REDD+ decisions on aspects related to finance for results-based actions </a:t>
            </a:r>
          </a:p>
        </p:txBody>
      </p:sp>
      <p:sp>
        <p:nvSpPr>
          <p:cNvPr id="24" name="Rectangle 23"/>
          <p:cNvSpPr/>
          <p:nvPr/>
        </p:nvSpPr>
        <p:spPr bwMode="auto">
          <a:xfrm>
            <a:off x="4412609" y="5399897"/>
            <a:ext cx="7571646" cy="1336463"/>
          </a:xfrm>
          <a:prstGeom prst="rect">
            <a:avLst/>
          </a:prstGeom>
          <a:solidFill>
            <a:schemeClr val="accent1">
              <a:lumMod val="60000"/>
              <a:lumOff val="40000"/>
            </a:schemeClr>
          </a:solidFill>
          <a:ln w="3175">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lIns="360000" tIns="38100" rIns="88900" bIns="38100" rtlCol="0" anchor="ctr"/>
          <a:lstStyle/>
          <a:p>
            <a:pPr lvl="0" defTabSz="914400" fontAlgn="base">
              <a:lnSpc>
                <a:spcPct val="90000"/>
              </a:lnSpc>
              <a:defRPr/>
            </a:pPr>
            <a:r>
              <a:rPr lang="en-US" sz="1400" kern="0" dirty="0">
                <a:solidFill>
                  <a:schemeClr val="tx1"/>
                </a:solidFill>
                <a:latin typeface="Gill Sans MT" panose="020B0502020104020203" pitchFamily="34" charset="0"/>
                <a:cs typeface="Arial" pitchFamily="34" charset="0"/>
              </a:rPr>
              <a:t>Three REDD+ decisions constituting a ‘REDD+ rulebook’, were adopted by Parties. Decisions included(</a:t>
            </a:r>
            <a:r>
              <a:rPr lang="en-US" sz="1400" kern="0" dirty="0" err="1">
                <a:solidFill>
                  <a:schemeClr val="tx1"/>
                </a:solidFill>
                <a:latin typeface="Gill Sans MT" panose="020B0502020104020203" pitchFamily="34" charset="0"/>
                <a:cs typeface="Arial" pitchFamily="34" charset="0"/>
              </a:rPr>
              <a:t>i</a:t>
            </a:r>
            <a:r>
              <a:rPr lang="en-US" sz="1400" kern="0" dirty="0">
                <a:solidFill>
                  <a:schemeClr val="tx1"/>
                </a:solidFill>
                <a:latin typeface="Gill Sans MT" panose="020B0502020104020203" pitchFamily="34" charset="0"/>
                <a:cs typeface="Arial" pitchFamily="34" charset="0"/>
              </a:rPr>
              <a:t>) safeguards, (ii) alternative policy approaches, such as joint mitigation and adaptation (JMA) for the integral and sustainable management of forests, and (iii) non-carbon benefits. </a:t>
            </a:r>
          </a:p>
          <a:p>
            <a:pPr lvl="0" defTabSz="914400" fontAlgn="base">
              <a:lnSpc>
                <a:spcPct val="90000"/>
              </a:lnSpc>
              <a:defRPr/>
            </a:pPr>
            <a:r>
              <a:rPr lang="en-US" sz="1400" kern="0" dirty="0">
                <a:solidFill>
                  <a:schemeClr val="tx1"/>
                </a:solidFill>
                <a:latin typeface="Gill Sans MT" panose="020B0502020104020203" pitchFamily="34" charset="0"/>
                <a:cs typeface="Arial" pitchFamily="34" charset="0"/>
              </a:rPr>
              <a:t>With the adoption of these decisions, the negotiations on REDD+ methodological issues and guidance were closed. The rule book provides guidance and process for developing countries to have the results of their REDD+ activities recognized for results-based payments (RBPs) or results-based financing (RBF).</a:t>
            </a:r>
          </a:p>
        </p:txBody>
      </p:sp>
      <p:grpSp>
        <p:nvGrpSpPr>
          <p:cNvPr id="36" name="Group 35">
            <a:extLst>
              <a:ext uri="{FF2B5EF4-FFF2-40B4-BE49-F238E27FC236}">
                <a16:creationId xmlns:a16="http://schemas.microsoft.com/office/drawing/2014/main" id="{3551F89E-CFB5-CE5D-70BA-3C0ABBC68278}"/>
              </a:ext>
            </a:extLst>
          </p:cNvPr>
          <p:cNvGrpSpPr>
            <a:grpSpLocks noChangeAspect="1"/>
          </p:cNvGrpSpPr>
          <p:nvPr/>
        </p:nvGrpSpPr>
        <p:grpSpPr>
          <a:xfrm>
            <a:off x="748426" y="1569578"/>
            <a:ext cx="3317895" cy="3755171"/>
            <a:chOff x="779778" y="1216838"/>
            <a:chExt cx="4548537" cy="5148002"/>
          </a:xfrm>
        </p:grpSpPr>
        <p:sp>
          <p:nvSpPr>
            <p:cNvPr id="38" name="Oval 37">
              <a:extLst>
                <a:ext uri="{FF2B5EF4-FFF2-40B4-BE49-F238E27FC236}">
                  <a16:creationId xmlns:a16="http://schemas.microsoft.com/office/drawing/2014/main" id="{FD9747A8-1F3A-6AFE-4A29-CA1AFAF8B829}"/>
                </a:ext>
              </a:extLst>
            </p:cNvPr>
            <p:cNvSpPr>
              <a:spLocks noChangeAspect="1"/>
            </p:cNvSpPr>
            <p:nvPr>
              <p:custDataLst>
                <p:tags r:id="rId1"/>
              </p:custDataLst>
            </p:nvPr>
          </p:nvSpPr>
          <p:spPr>
            <a:xfrm>
              <a:off x="4991020" y="2671689"/>
              <a:ext cx="1062" cy="1062"/>
            </a:xfrm>
            <a:prstGeom prst="ellipse">
              <a:avLst/>
            </a:prstGeom>
            <a:solidFill>
              <a:srgbClr val="FF0000"/>
            </a:solidFill>
            <a:ln w="12700" cap="flat" cmpd="sng" algn="ctr">
              <a:solidFill>
                <a:schemeClr val="accent1">
                  <a:shade val="50000"/>
                </a:schemeClr>
              </a:solidFill>
              <a:prstDash val="solid"/>
              <a:miter lim="800000"/>
            </a:ln>
            <a:effectLst/>
            <a:extLst>
              <a:ext uri="{31F19639-BCED-4A60-ADC4-E9642A236FB7}">
                <a14:hiddenScene3d xmlns:a14="http://schemas.microsoft.com/office/drawing/2010/main">
                  <a:camera prst="orthographicFront"/>
                  <a:lightRig rig="threePt" dir="t"/>
                </a14:hiddenScene3d>
              </a:ext>
              <a:ext uri="{E45631CC-5BF2-4C18-A39C-3461C7D3F71A}">
                <a14:hiddenSp3d xmlns:a14="http://schemas.microsoft.com/office/drawing/2010/main"/>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sp3d/>
            </a:bodyPr>
            <a:lstStyle/>
            <a:p>
              <a:pPr algn="ctr"/>
              <a:endParaRPr lang="LID4096" sz="1400" dirty="0">
                <a:solidFill>
                  <a:srgbClr val="FFFFFF"/>
                </a:solidFill>
                <a:effectLst>
                  <a:glow>
                    <a:scrgbClr r="0" g="0" b="0"/>
                  </a:glow>
                </a:effectLst>
                <a:latin typeface="Gill Sans MT" panose="020B0502020104020203" pitchFamily="34" charset="0"/>
              </a:endParaRPr>
            </a:p>
          </p:txBody>
        </p:sp>
        <p:sp>
          <p:nvSpPr>
            <p:cNvPr id="39" name="Oval 38">
              <a:extLst>
                <a:ext uri="{FF2B5EF4-FFF2-40B4-BE49-F238E27FC236}">
                  <a16:creationId xmlns:a16="http://schemas.microsoft.com/office/drawing/2014/main" id="{FB0CAF9C-F87C-E349-4522-2B536B626439}"/>
                </a:ext>
              </a:extLst>
            </p:cNvPr>
            <p:cNvSpPr>
              <a:spLocks noChangeAspect="1"/>
            </p:cNvSpPr>
            <p:nvPr>
              <p:custDataLst>
                <p:tags r:id="rId2"/>
              </p:custDataLst>
            </p:nvPr>
          </p:nvSpPr>
          <p:spPr>
            <a:xfrm>
              <a:off x="4991020" y="4908927"/>
              <a:ext cx="1062" cy="1062"/>
            </a:xfrm>
            <a:prstGeom prst="ellipse">
              <a:avLst/>
            </a:prstGeom>
            <a:solidFill>
              <a:srgbClr val="FF0000"/>
            </a:solidFill>
            <a:ln w="12700" cap="flat" cmpd="sng" algn="ctr">
              <a:solidFill>
                <a:schemeClr val="accent1">
                  <a:shade val="50000"/>
                </a:schemeClr>
              </a:solidFill>
              <a:prstDash val="solid"/>
              <a:miter lim="800000"/>
            </a:ln>
            <a:effectLst/>
            <a:extLst>
              <a:ext uri="{31F19639-BCED-4A60-ADC4-E9642A236FB7}">
                <a14:hiddenScene3d xmlns:a14="http://schemas.microsoft.com/office/drawing/2010/main">
                  <a:camera prst="orthographicFront"/>
                  <a:lightRig rig="threePt" dir="t"/>
                </a14:hiddenScene3d>
              </a:ext>
              <a:ext uri="{E45631CC-5BF2-4C18-A39C-3461C7D3F71A}">
                <a14:hiddenSp3d xmlns:a14="http://schemas.microsoft.com/office/drawing/2010/main"/>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sp3d/>
            </a:bodyPr>
            <a:lstStyle/>
            <a:p>
              <a:pPr algn="ctr"/>
              <a:endParaRPr lang="LID4096" sz="1400" dirty="0">
                <a:solidFill>
                  <a:srgbClr val="FFFFFF"/>
                </a:solidFill>
                <a:effectLst>
                  <a:glow>
                    <a:scrgbClr r="0" g="0" b="0"/>
                  </a:glow>
                </a:effectLst>
                <a:latin typeface="Gill Sans MT" panose="020B0502020104020203" pitchFamily="34" charset="0"/>
              </a:endParaRPr>
            </a:p>
          </p:txBody>
        </p:sp>
        <p:sp>
          <p:nvSpPr>
            <p:cNvPr id="40" name="Oval 39">
              <a:extLst>
                <a:ext uri="{FF2B5EF4-FFF2-40B4-BE49-F238E27FC236}">
                  <a16:creationId xmlns:a16="http://schemas.microsoft.com/office/drawing/2014/main" id="{3EC87FDD-1CBC-2407-FF5D-2CF5224802F9}"/>
                </a:ext>
              </a:extLst>
            </p:cNvPr>
            <p:cNvSpPr>
              <a:spLocks noChangeAspect="1"/>
            </p:cNvSpPr>
            <p:nvPr>
              <p:custDataLst>
                <p:tags r:id="rId3"/>
              </p:custDataLst>
            </p:nvPr>
          </p:nvSpPr>
          <p:spPr>
            <a:xfrm>
              <a:off x="3053516" y="6027545"/>
              <a:ext cx="1062" cy="1062"/>
            </a:xfrm>
            <a:prstGeom prst="ellipse">
              <a:avLst/>
            </a:prstGeom>
            <a:solidFill>
              <a:srgbClr val="FF0000"/>
            </a:solidFill>
            <a:ln w="12700" cap="flat" cmpd="sng" algn="ctr">
              <a:solidFill>
                <a:schemeClr val="accent1">
                  <a:shade val="50000"/>
                </a:schemeClr>
              </a:solidFill>
              <a:prstDash val="solid"/>
              <a:miter lim="800000"/>
            </a:ln>
            <a:effectLst/>
            <a:extLst>
              <a:ext uri="{31F19639-BCED-4A60-ADC4-E9642A236FB7}">
                <a14:hiddenScene3d xmlns:a14="http://schemas.microsoft.com/office/drawing/2010/main">
                  <a:camera prst="orthographicFront"/>
                  <a:lightRig rig="threePt" dir="t"/>
                </a14:hiddenScene3d>
              </a:ext>
              <a:ext uri="{E45631CC-5BF2-4C18-A39C-3461C7D3F71A}">
                <a14:hiddenSp3d xmlns:a14="http://schemas.microsoft.com/office/drawing/2010/main"/>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sp3d/>
            </a:bodyPr>
            <a:lstStyle/>
            <a:p>
              <a:pPr algn="ctr"/>
              <a:endParaRPr lang="LID4096" sz="1400" dirty="0">
                <a:solidFill>
                  <a:srgbClr val="FFFFFF"/>
                </a:solidFill>
                <a:effectLst>
                  <a:glow>
                    <a:scrgbClr r="0" g="0" b="0"/>
                  </a:glow>
                </a:effectLst>
                <a:latin typeface="Gill Sans MT" panose="020B0502020104020203" pitchFamily="34" charset="0"/>
              </a:endParaRPr>
            </a:p>
          </p:txBody>
        </p:sp>
        <p:sp>
          <p:nvSpPr>
            <p:cNvPr id="41" name="Oval 40">
              <a:extLst>
                <a:ext uri="{FF2B5EF4-FFF2-40B4-BE49-F238E27FC236}">
                  <a16:creationId xmlns:a16="http://schemas.microsoft.com/office/drawing/2014/main" id="{01419C42-27B0-A5B5-D83E-D7B108C2D2DC}"/>
                </a:ext>
              </a:extLst>
            </p:cNvPr>
            <p:cNvSpPr>
              <a:spLocks noChangeAspect="1"/>
            </p:cNvSpPr>
            <p:nvPr>
              <p:custDataLst>
                <p:tags r:id="rId4"/>
              </p:custDataLst>
            </p:nvPr>
          </p:nvSpPr>
          <p:spPr>
            <a:xfrm>
              <a:off x="1115401" y="2671079"/>
              <a:ext cx="2280" cy="2280"/>
            </a:xfrm>
            <a:prstGeom prst="ellipse">
              <a:avLst/>
            </a:prstGeom>
            <a:solidFill>
              <a:srgbClr val="FF0000"/>
            </a:solidFill>
            <a:ln w="12700" cap="flat" cmpd="sng" algn="ctr">
              <a:solidFill>
                <a:schemeClr val="accent1">
                  <a:shade val="50000"/>
                </a:schemeClr>
              </a:solidFill>
              <a:prstDash val="solid"/>
              <a:miter lim="800000"/>
            </a:ln>
            <a:effectLst/>
            <a:extLst>
              <a:ext uri="{31F19639-BCED-4A60-ADC4-E9642A236FB7}">
                <a14:hiddenScene3d xmlns:a14="http://schemas.microsoft.com/office/drawing/2010/main">
                  <a:camera prst="orthographicFront"/>
                  <a:lightRig rig="threePt" dir="t"/>
                </a14:hiddenScene3d>
              </a:ext>
              <a:ext uri="{E45631CC-5BF2-4C18-A39C-3461C7D3F71A}">
                <a14:hiddenSp3d xmlns:a14="http://schemas.microsoft.com/office/drawing/2010/main"/>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sp3d/>
            </a:bodyPr>
            <a:lstStyle/>
            <a:p>
              <a:pPr algn="ctr"/>
              <a:endParaRPr lang="LID4096" sz="1400" dirty="0">
                <a:solidFill>
                  <a:srgbClr val="FFFFFF"/>
                </a:solidFill>
                <a:effectLst>
                  <a:glow>
                    <a:scrgbClr r="0" g="0" b="0"/>
                  </a:glow>
                </a:effectLst>
                <a:latin typeface="Gill Sans MT" panose="020B0502020104020203" pitchFamily="34" charset="0"/>
              </a:endParaRPr>
            </a:p>
          </p:txBody>
        </p:sp>
        <p:sp>
          <p:nvSpPr>
            <p:cNvPr id="42" name="Oval 41">
              <a:extLst>
                <a:ext uri="{FF2B5EF4-FFF2-40B4-BE49-F238E27FC236}">
                  <a16:creationId xmlns:a16="http://schemas.microsoft.com/office/drawing/2014/main" id="{4B215862-AE35-3B07-2720-41906BA9CA58}"/>
                </a:ext>
              </a:extLst>
            </p:cNvPr>
            <p:cNvSpPr>
              <a:spLocks noChangeAspect="1"/>
            </p:cNvSpPr>
            <p:nvPr>
              <p:custDataLst>
                <p:tags r:id="rId5"/>
              </p:custDataLst>
            </p:nvPr>
          </p:nvSpPr>
          <p:spPr>
            <a:xfrm>
              <a:off x="3053516" y="1553070"/>
              <a:ext cx="1062" cy="1062"/>
            </a:xfrm>
            <a:prstGeom prst="ellipse">
              <a:avLst/>
            </a:prstGeom>
            <a:solidFill>
              <a:srgbClr val="FF0000"/>
            </a:solidFill>
            <a:ln w="12700" cap="flat" cmpd="sng" algn="ctr">
              <a:solidFill>
                <a:schemeClr val="accent1">
                  <a:shade val="50000"/>
                </a:schemeClr>
              </a:solidFill>
              <a:prstDash val="solid"/>
              <a:miter lim="800000"/>
            </a:ln>
            <a:effectLst/>
            <a:extLst>
              <a:ext uri="{31F19639-BCED-4A60-ADC4-E9642A236FB7}">
                <a14:hiddenScene3d xmlns:a14="http://schemas.microsoft.com/office/drawing/2010/main">
                  <a:camera prst="orthographicFront"/>
                  <a:lightRig rig="threePt" dir="t"/>
                </a14:hiddenScene3d>
              </a:ext>
              <a:ext uri="{E45631CC-5BF2-4C18-A39C-3461C7D3F71A}">
                <a14:hiddenSp3d xmlns:a14="http://schemas.microsoft.com/office/drawing/2010/main"/>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sp3d/>
            </a:bodyPr>
            <a:lstStyle/>
            <a:p>
              <a:pPr algn="ctr"/>
              <a:endParaRPr lang="LID4096" sz="1400" dirty="0">
                <a:solidFill>
                  <a:srgbClr val="FFFFFF"/>
                </a:solidFill>
                <a:effectLst>
                  <a:glow>
                    <a:scrgbClr r="0" g="0" b="0"/>
                  </a:glow>
                </a:effectLst>
                <a:latin typeface="Gill Sans MT" panose="020B0502020104020203" pitchFamily="34" charset="0"/>
              </a:endParaRPr>
            </a:p>
          </p:txBody>
        </p:sp>
        <p:cxnSp>
          <p:nvCxnSpPr>
            <p:cNvPr id="43" name="Curved Connector 7">
              <a:extLst>
                <a:ext uri="{FF2B5EF4-FFF2-40B4-BE49-F238E27FC236}">
                  <a16:creationId xmlns:a16="http://schemas.microsoft.com/office/drawing/2014/main" id="{DC90EEB0-75F5-6C65-14F8-1E9D445A7CDC}"/>
                </a:ext>
              </a:extLst>
            </p:cNvPr>
            <p:cNvCxnSpPr>
              <a:cxnSpLocks/>
              <a:stCxn id="41" idx="6"/>
              <a:endCxn id="42" idx="4"/>
            </p:cNvCxnSpPr>
            <p:nvPr/>
          </p:nvCxnSpPr>
          <p:spPr>
            <a:xfrm flipV="1">
              <a:off x="1117682" y="1554132"/>
              <a:ext cx="1936365" cy="1118088"/>
            </a:xfrm>
            <a:prstGeom prst="curvedConnector2">
              <a:avLst/>
            </a:prstGeom>
            <a:ln w="555625">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44" name="Curved Connector 8">
              <a:extLst>
                <a:ext uri="{FF2B5EF4-FFF2-40B4-BE49-F238E27FC236}">
                  <a16:creationId xmlns:a16="http://schemas.microsoft.com/office/drawing/2014/main" id="{47DCB7EB-BB34-56AE-6D63-9964E947D891}"/>
                </a:ext>
              </a:extLst>
            </p:cNvPr>
            <p:cNvCxnSpPr>
              <a:stCxn id="42" idx="4"/>
              <a:endCxn id="38" idx="2"/>
            </p:cNvCxnSpPr>
            <p:nvPr/>
          </p:nvCxnSpPr>
          <p:spPr>
            <a:xfrm rot="16200000" flipH="1">
              <a:off x="3463491" y="1144689"/>
              <a:ext cx="1118088" cy="1936974"/>
            </a:xfrm>
            <a:prstGeom prst="curvedConnector2">
              <a:avLst/>
            </a:prstGeom>
            <a:ln w="555625">
              <a:solidFill>
                <a:schemeClr val="accent3">
                  <a:alpha val="50000"/>
                </a:schemeClr>
              </a:solidFill>
            </a:ln>
          </p:spPr>
          <p:style>
            <a:lnRef idx="1">
              <a:schemeClr val="accent1"/>
            </a:lnRef>
            <a:fillRef idx="0">
              <a:schemeClr val="accent1"/>
            </a:fillRef>
            <a:effectRef idx="0">
              <a:schemeClr val="accent1"/>
            </a:effectRef>
            <a:fontRef idx="minor">
              <a:schemeClr val="tx1"/>
            </a:fontRef>
          </p:style>
        </p:cxnSp>
        <p:cxnSp>
          <p:nvCxnSpPr>
            <p:cNvPr id="45" name="Curved Connector 11">
              <a:extLst>
                <a:ext uri="{FF2B5EF4-FFF2-40B4-BE49-F238E27FC236}">
                  <a16:creationId xmlns:a16="http://schemas.microsoft.com/office/drawing/2014/main" id="{F8BBE507-58BD-E8DD-0CD5-E708E86E63ED}"/>
                </a:ext>
              </a:extLst>
            </p:cNvPr>
            <p:cNvCxnSpPr>
              <a:cxnSpLocks/>
              <a:endCxn id="40" idx="0"/>
            </p:cNvCxnSpPr>
            <p:nvPr/>
          </p:nvCxnSpPr>
          <p:spPr>
            <a:xfrm>
              <a:off x="1160060" y="4940492"/>
              <a:ext cx="1893987" cy="1087052"/>
            </a:xfrm>
            <a:prstGeom prst="curvedConnector2">
              <a:avLst/>
            </a:prstGeom>
            <a:ln w="555625">
              <a:solidFill>
                <a:schemeClr val="accent6">
                  <a:alpha val="50000"/>
                </a:schemeClr>
              </a:solidFill>
            </a:ln>
          </p:spPr>
          <p:style>
            <a:lnRef idx="1">
              <a:schemeClr val="accent1"/>
            </a:lnRef>
            <a:fillRef idx="0">
              <a:schemeClr val="accent1"/>
            </a:fillRef>
            <a:effectRef idx="0">
              <a:schemeClr val="accent1"/>
            </a:effectRef>
            <a:fontRef idx="minor">
              <a:schemeClr val="tx1"/>
            </a:fontRef>
          </p:style>
        </p:cxnSp>
        <p:sp>
          <p:nvSpPr>
            <p:cNvPr id="46" name="Rectangle 45">
              <a:extLst>
                <a:ext uri="{FF2B5EF4-FFF2-40B4-BE49-F238E27FC236}">
                  <a16:creationId xmlns:a16="http://schemas.microsoft.com/office/drawing/2014/main" id="{92D01706-8D27-86B8-3C33-22649F3BB5F5}"/>
                </a:ext>
              </a:extLst>
            </p:cNvPr>
            <p:cNvSpPr/>
            <p:nvPr/>
          </p:nvSpPr>
          <p:spPr bwMode="auto">
            <a:xfrm>
              <a:off x="2038563" y="3264646"/>
              <a:ext cx="2011786" cy="119018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88900" tIns="38100" rIns="88900" bIns="38100" rtlCol="0" anchor="ctr"/>
            <a:lstStyle/>
            <a:p>
              <a:pPr lvl="0" algn="ctr" defTabSz="914400" fontAlgn="base">
                <a:lnSpc>
                  <a:spcPct val="90000"/>
                </a:lnSpc>
                <a:defRPr/>
              </a:pPr>
              <a:r>
                <a:rPr lang="en-US" sz="2000" kern="0" dirty="0">
                  <a:solidFill>
                    <a:schemeClr val="tx1"/>
                  </a:solidFill>
                  <a:latin typeface="Gill Sans MT" panose="020B0502020104020203" pitchFamily="34" charset="0"/>
                  <a:cs typeface="Arial" pitchFamily="34" charset="0"/>
                </a:rPr>
                <a:t>Evolution of REDD+</a:t>
              </a:r>
            </a:p>
          </p:txBody>
        </p:sp>
        <p:sp>
          <p:nvSpPr>
            <p:cNvPr id="47" name="Oval 46">
              <a:extLst>
                <a:ext uri="{FF2B5EF4-FFF2-40B4-BE49-F238E27FC236}">
                  <a16:creationId xmlns:a16="http://schemas.microsoft.com/office/drawing/2014/main" id="{319E3DE3-9DCB-0A38-833A-98558713FF48}"/>
                </a:ext>
              </a:extLst>
            </p:cNvPr>
            <p:cNvSpPr>
              <a:spLocks noChangeAspect="1"/>
            </p:cNvSpPr>
            <p:nvPr>
              <p:custDataLst>
                <p:tags r:id="rId6"/>
              </p:custDataLst>
            </p:nvPr>
          </p:nvSpPr>
          <p:spPr>
            <a:xfrm>
              <a:off x="1116011" y="4908927"/>
              <a:ext cx="1062" cy="1062"/>
            </a:xfrm>
            <a:prstGeom prst="ellipse">
              <a:avLst/>
            </a:prstGeom>
            <a:solidFill>
              <a:srgbClr val="FF0000"/>
            </a:solidFill>
            <a:ln w="12700" cap="flat" cmpd="sng" algn="ctr">
              <a:solidFill>
                <a:schemeClr val="accent1">
                  <a:shade val="50000"/>
                </a:schemeClr>
              </a:solidFill>
              <a:prstDash val="solid"/>
              <a:miter lim="800000"/>
            </a:ln>
            <a:effectLst/>
            <a:extLst>
              <a:ext uri="{31F19639-BCED-4A60-ADC4-E9642A236FB7}">
                <a14:hiddenScene3d xmlns:a14="http://schemas.microsoft.com/office/drawing/2010/main">
                  <a:camera prst="orthographicFront"/>
                  <a:lightRig rig="threePt" dir="t"/>
                </a14:hiddenScene3d>
              </a:ext>
              <a:ext uri="{E45631CC-5BF2-4C18-A39C-3461C7D3F71A}">
                <a14:hiddenSp3d xmlns:a14="http://schemas.microsoft.com/office/drawing/2010/main"/>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sp3d/>
            </a:bodyPr>
            <a:lstStyle/>
            <a:p>
              <a:pPr algn="ctr"/>
              <a:endParaRPr lang="LID4096" sz="1400" dirty="0">
                <a:solidFill>
                  <a:srgbClr val="FFFFFF"/>
                </a:solidFill>
                <a:effectLst>
                  <a:glow>
                    <a:scrgbClr r="0" g="0" b="0"/>
                  </a:glow>
                </a:effectLst>
                <a:latin typeface="Gill Sans MT" panose="020B0502020104020203" pitchFamily="34" charset="0"/>
              </a:endParaRPr>
            </a:p>
          </p:txBody>
        </p:sp>
        <p:cxnSp>
          <p:nvCxnSpPr>
            <p:cNvPr id="48" name="Curved Connector 11">
              <a:extLst>
                <a:ext uri="{FF2B5EF4-FFF2-40B4-BE49-F238E27FC236}">
                  <a16:creationId xmlns:a16="http://schemas.microsoft.com/office/drawing/2014/main" id="{D8E130E4-CD3F-8D2D-3D2E-5A292115535E}"/>
                </a:ext>
              </a:extLst>
            </p:cNvPr>
            <p:cNvCxnSpPr>
              <a:cxnSpLocks/>
              <a:stCxn id="41" idx="5"/>
              <a:endCxn id="47" idx="1"/>
            </p:cNvCxnSpPr>
            <p:nvPr/>
          </p:nvCxnSpPr>
          <p:spPr>
            <a:xfrm rot="5400000">
              <a:off x="-1271" y="3790464"/>
              <a:ext cx="2236057" cy="1181"/>
            </a:xfrm>
            <a:prstGeom prst="curvedConnector3">
              <a:avLst>
                <a:gd name="adj1" fmla="val 50000"/>
              </a:avLst>
            </a:prstGeom>
            <a:ln w="555625">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cxnSp>
          <p:nvCxnSpPr>
            <p:cNvPr id="49" name="Curved Connector 11">
              <a:extLst>
                <a:ext uri="{FF2B5EF4-FFF2-40B4-BE49-F238E27FC236}">
                  <a16:creationId xmlns:a16="http://schemas.microsoft.com/office/drawing/2014/main" id="{78141845-3818-E733-41B0-773000CCF450}"/>
                </a:ext>
              </a:extLst>
            </p:cNvPr>
            <p:cNvCxnSpPr>
              <a:cxnSpLocks/>
              <a:stCxn id="39" idx="2"/>
              <a:endCxn id="40" idx="0"/>
            </p:cNvCxnSpPr>
            <p:nvPr/>
          </p:nvCxnSpPr>
          <p:spPr>
            <a:xfrm rot="10800000" flipV="1">
              <a:off x="3054047" y="4909457"/>
              <a:ext cx="1936974" cy="1118088"/>
            </a:xfrm>
            <a:prstGeom prst="curvedConnector2">
              <a:avLst/>
            </a:prstGeom>
            <a:ln w="555625">
              <a:solidFill>
                <a:schemeClr val="accent5">
                  <a:alpha val="50000"/>
                </a:schemeClr>
              </a:solidFill>
            </a:ln>
          </p:spPr>
          <p:style>
            <a:lnRef idx="1">
              <a:schemeClr val="accent1"/>
            </a:lnRef>
            <a:fillRef idx="0">
              <a:schemeClr val="accent1"/>
            </a:fillRef>
            <a:effectRef idx="0">
              <a:schemeClr val="accent1"/>
            </a:effectRef>
            <a:fontRef idx="minor">
              <a:schemeClr val="tx1"/>
            </a:fontRef>
          </p:style>
        </p:cxnSp>
        <p:cxnSp>
          <p:nvCxnSpPr>
            <p:cNvPr id="50" name="Curved Connector 11">
              <a:extLst>
                <a:ext uri="{FF2B5EF4-FFF2-40B4-BE49-F238E27FC236}">
                  <a16:creationId xmlns:a16="http://schemas.microsoft.com/office/drawing/2014/main" id="{CE9C5B76-58DE-BDDA-0C47-F2F9295459D3}"/>
                </a:ext>
              </a:extLst>
            </p:cNvPr>
            <p:cNvCxnSpPr>
              <a:cxnSpLocks/>
              <a:stCxn id="38" idx="4"/>
              <a:endCxn id="39" idx="1"/>
            </p:cNvCxnSpPr>
            <p:nvPr/>
          </p:nvCxnSpPr>
          <p:spPr>
            <a:xfrm rot="5400000">
              <a:off x="3873198" y="3790729"/>
              <a:ext cx="2236332" cy="375"/>
            </a:xfrm>
            <a:prstGeom prst="curvedConnector3">
              <a:avLst>
                <a:gd name="adj1" fmla="val 50000"/>
              </a:avLst>
            </a:prstGeom>
            <a:ln w="555625">
              <a:solidFill>
                <a:schemeClr val="accent4">
                  <a:alpha val="50000"/>
                </a:schemeClr>
              </a:solidFill>
            </a:ln>
          </p:spPr>
          <p:style>
            <a:lnRef idx="1">
              <a:schemeClr val="accent1"/>
            </a:lnRef>
            <a:fillRef idx="0">
              <a:schemeClr val="accent1"/>
            </a:fillRef>
            <a:effectRef idx="0">
              <a:schemeClr val="accent1"/>
            </a:effectRef>
            <a:fontRef idx="minor">
              <a:schemeClr val="tx1"/>
            </a:fontRef>
          </p:style>
        </p:cxnSp>
        <p:sp>
          <p:nvSpPr>
            <p:cNvPr id="51" name="Oval 50">
              <a:extLst>
                <a:ext uri="{FF2B5EF4-FFF2-40B4-BE49-F238E27FC236}">
                  <a16:creationId xmlns:a16="http://schemas.microsoft.com/office/drawing/2014/main" id="{F920F23E-24EE-02F3-4CB0-D2513F91F714}"/>
                </a:ext>
              </a:extLst>
            </p:cNvPr>
            <p:cNvSpPr>
              <a:spLocks noChangeAspect="1"/>
            </p:cNvSpPr>
            <p:nvPr>
              <p:custDataLst>
                <p:tags r:id="rId7"/>
              </p:custDataLst>
            </p:nvPr>
          </p:nvSpPr>
          <p:spPr>
            <a:xfrm>
              <a:off x="2717284" y="1216838"/>
              <a:ext cx="673527" cy="67352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LID4096" sz="2000" b="1">
                  <a:latin typeface="Gill Sans MT" panose="020B0502020104020203" pitchFamily="34" charset="0"/>
                </a:rPr>
                <a:t>03</a:t>
              </a:r>
              <a:endParaRPr lang="LID4096" sz="2000" b="1" dirty="0">
                <a:latin typeface="Gill Sans MT" panose="020B0502020104020203" pitchFamily="34" charset="0"/>
              </a:endParaRPr>
            </a:p>
          </p:txBody>
        </p:sp>
        <p:sp>
          <p:nvSpPr>
            <p:cNvPr id="52" name="Oval 51">
              <a:extLst>
                <a:ext uri="{FF2B5EF4-FFF2-40B4-BE49-F238E27FC236}">
                  <a16:creationId xmlns:a16="http://schemas.microsoft.com/office/drawing/2014/main" id="{D5C5A34B-B14D-C61B-B053-5FD817F0A808}"/>
                </a:ext>
              </a:extLst>
            </p:cNvPr>
            <p:cNvSpPr>
              <a:spLocks noChangeAspect="1"/>
            </p:cNvSpPr>
            <p:nvPr>
              <p:custDataLst>
                <p:tags r:id="rId8"/>
              </p:custDataLst>
            </p:nvPr>
          </p:nvSpPr>
          <p:spPr>
            <a:xfrm>
              <a:off x="4654788" y="2335456"/>
              <a:ext cx="673527" cy="67352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LID4096" sz="2000" b="1" dirty="0">
                  <a:latin typeface="Gill Sans MT" panose="020B0502020104020203" pitchFamily="34" charset="0"/>
                </a:rPr>
                <a:t>04</a:t>
              </a:r>
            </a:p>
          </p:txBody>
        </p:sp>
        <p:sp>
          <p:nvSpPr>
            <p:cNvPr id="53" name="Oval 52">
              <a:extLst>
                <a:ext uri="{FF2B5EF4-FFF2-40B4-BE49-F238E27FC236}">
                  <a16:creationId xmlns:a16="http://schemas.microsoft.com/office/drawing/2014/main" id="{0877B68E-424D-6E04-EE3F-986B047EBE1A}"/>
                </a:ext>
              </a:extLst>
            </p:cNvPr>
            <p:cNvSpPr>
              <a:spLocks noChangeAspect="1"/>
            </p:cNvSpPr>
            <p:nvPr>
              <p:custDataLst>
                <p:tags r:id="rId9"/>
              </p:custDataLst>
            </p:nvPr>
          </p:nvSpPr>
          <p:spPr>
            <a:xfrm>
              <a:off x="4654788" y="4572694"/>
              <a:ext cx="673527" cy="673527"/>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LID4096" sz="2000" b="1" dirty="0">
                  <a:latin typeface="Gill Sans MT" panose="020B0502020104020203" pitchFamily="34" charset="0"/>
                </a:rPr>
                <a:t>05</a:t>
              </a:r>
            </a:p>
          </p:txBody>
        </p:sp>
        <p:sp>
          <p:nvSpPr>
            <p:cNvPr id="54" name="Oval 53">
              <a:extLst>
                <a:ext uri="{FF2B5EF4-FFF2-40B4-BE49-F238E27FC236}">
                  <a16:creationId xmlns:a16="http://schemas.microsoft.com/office/drawing/2014/main" id="{CF623467-FCEE-E864-DFEB-6E6CF80538F3}"/>
                </a:ext>
              </a:extLst>
            </p:cNvPr>
            <p:cNvSpPr>
              <a:spLocks noChangeAspect="1"/>
            </p:cNvSpPr>
            <p:nvPr>
              <p:custDataLst>
                <p:tags r:id="rId10"/>
              </p:custDataLst>
            </p:nvPr>
          </p:nvSpPr>
          <p:spPr>
            <a:xfrm>
              <a:off x="2717284" y="5691313"/>
              <a:ext cx="673527" cy="673527"/>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LID4096" sz="2000" b="1">
                  <a:latin typeface="Gill Sans MT" panose="020B0502020104020203" pitchFamily="34" charset="0"/>
                </a:rPr>
                <a:t>06</a:t>
              </a:r>
              <a:endParaRPr lang="LID4096" sz="2000" b="1" dirty="0">
                <a:latin typeface="Gill Sans MT" panose="020B0502020104020203" pitchFamily="34" charset="0"/>
              </a:endParaRPr>
            </a:p>
          </p:txBody>
        </p:sp>
        <p:sp>
          <p:nvSpPr>
            <p:cNvPr id="55" name="Oval 54">
              <a:extLst>
                <a:ext uri="{FF2B5EF4-FFF2-40B4-BE49-F238E27FC236}">
                  <a16:creationId xmlns:a16="http://schemas.microsoft.com/office/drawing/2014/main" id="{C5BF3DAC-9E95-7D77-3383-829BBF14CCF2}"/>
                </a:ext>
              </a:extLst>
            </p:cNvPr>
            <p:cNvSpPr>
              <a:spLocks noChangeAspect="1"/>
            </p:cNvSpPr>
            <p:nvPr>
              <p:custDataLst>
                <p:tags r:id="rId11"/>
              </p:custDataLst>
            </p:nvPr>
          </p:nvSpPr>
          <p:spPr>
            <a:xfrm>
              <a:off x="779778" y="2335456"/>
              <a:ext cx="673527" cy="67352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LID4096" sz="2000" b="1" dirty="0">
                  <a:latin typeface="Gill Sans MT" panose="020B0502020104020203" pitchFamily="34" charset="0"/>
                </a:rPr>
                <a:t>02</a:t>
              </a:r>
            </a:p>
          </p:txBody>
        </p:sp>
        <p:sp>
          <p:nvSpPr>
            <p:cNvPr id="56" name="Oval 55">
              <a:extLst>
                <a:ext uri="{FF2B5EF4-FFF2-40B4-BE49-F238E27FC236}">
                  <a16:creationId xmlns:a16="http://schemas.microsoft.com/office/drawing/2014/main" id="{6FFA9626-CA10-9A64-62B0-2E82D37B87D7}"/>
                </a:ext>
              </a:extLst>
            </p:cNvPr>
            <p:cNvSpPr>
              <a:spLocks noChangeAspect="1"/>
            </p:cNvSpPr>
            <p:nvPr>
              <p:custDataLst>
                <p:tags r:id="rId12"/>
              </p:custDataLst>
            </p:nvPr>
          </p:nvSpPr>
          <p:spPr>
            <a:xfrm>
              <a:off x="779778" y="4572692"/>
              <a:ext cx="673527" cy="6735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LID4096" sz="2000" b="1" dirty="0">
                  <a:latin typeface="Gill Sans MT" panose="020B0502020104020203" pitchFamily="34" charset="0"/>
                </a:rPr>
                <a:t>01</a:t>
              </a:r>
            </a:p>
          </p:txBody>
        </p:sp>
      </p:grpSp>
      <p:sp>
        <p:nvSpPr>
          <p:cNvPr id="2" name="Rectangle 1">
            <a:extLst>
              <a:ext uri="{FF2B5EF4-FFF2-40B4-BE49-F238E27FC236}">
                <a16:creationId xmlns:a16="http://schemas.microsoft.com/office/drawing/2014/main" id="{F33D9770-6E1D-479B-9161-17A7A35D52A8}"/>
              </a:ext>
            </a:extLst>
          </p:cNvPr>
          <p:cNvSpPr/>
          <p:nvPr/>
        </p:nvSpPr>
        <p:spPr>
          <a:xfrm>
            <a:off x="-39204" y="4573152"/>
            <a:ext cx="1575260" cy="923330"/>
          </a:xfrm>
          <a:prstGeom prst="rect">
            <a:avLst/>
          </a:prstGeom>
        </p:spPr>
        <p:txBody>
          <a:bodyPr wrap="square">
            <a:spAutoFit/>
          </a:bodyPr>
          <a:lstStyle/>
          <a:p>
            <a:pPr algn="ctr"/>
            <a:r>
              <a:rPr lang="en-US" dirty="0">
                <a:latin typeface="Gill Sans MT" panose="020B0502020104020203" pitchFamily="34" charset="0"/>
              </a:rPr>
              <a:t>COP 11, Montreal (2005)</a:t>
            </a:r>
          </a:p>
        </p:txBody>
      </p:sp>
      <p:sp>
        <p:nvSpPr>
          <p:cNvPr id="3" name="Rectangle 2">
            <a:extLst>
              <a:ext uri="{FF2B5EF4-FFF2-40B4-BE49-F238E27FC236}">
                <a16:creationId xmlns:a16="http://schemas.microsoft.com/office/drawing/2014/main" id="{4083C1F0-AF15-4148-9D0C-9CAAE79A1C4E}"/>
              </a:ext>
            </a:extLst>
          </p:cNvPr>
          <p:cNvSpPr/>
          <p:nvPr/>
        </p:nvSpPr>
        <p:spPr>
          <a:xfrm>
            <a:off x="207745" y="1638518"/>
            <a:ext cx="1342566" cy="646331"/>
          </a:xfrm>
          <a:prstGeom prst="rect">
            <a:avLst/>
          </a:prstGeom>
        </p:spPr>
        <p:txBody>
          <a:bodyPr wrap="square">
            <a:spAutoFit/>
          </a:bodyPr>
          <a:lstStyle/>
          <a:p>
            <a:pPr algn="ctr"/>
            <a:r>
              <a:rPr lang="en-US" dirty="0">
                <a:latin typeface="Gill Sans MT" panose="020B0502020104020203" pitchFamily="34" charset="0"/>
              </a:rPr>
              <a:t>COP 13, Bali (2007)</a:t>
            </a:r>
          </a:p>
        </p:txBody>
      </p:sp>
      <p:sp>
        <p:nvSpPr>
          <p:cNvPr id="4" name="Rectangle 3">
            <a:extLst>
              <a:ext uri="{FF2B5EF4-FFF2-40B4-BE49-F238E27FC236}">
                <a16:creationId xmlns:a16="http://schemas.microsoft.com/office/drawing/2014/main" id="{2C855268-824D-433A-AB01-C4E7239BDA41}"/>
              </a:ext>
            </a:extLst>
          </p:cNvPr>
          <p:cNvSpPr/>
          <p:nvPr/>
        </p:nvSpPr>
        <p:spPr>
          <a:xfrm>
            <a:off x="1550311" y="572991"/>
            <a:ext cx="1755512" cy="923330"/>
          </a:xfrm>
          <a:prstGeom prst="rect">
            <a:avLst/>
          </a:prstGeom>
        </p:spPr>
        <p:txBody>
          <a:bodyPr wrap="square">
            <a:spAutoFit/>
          </a:bodyPr>
          <a:lstStyle/>
          <a:p>
            <a:pPr algn="ctr"/>
            <a:r>
              <a:rPr lang="en-US" dirty="0">
                <a:latin typeface="Gill Sans MT" panose="020B0502020104020203" pitchFamily="34" charset="0"/>
              </a:rPr>
              <a:t>COP 15, Copenhagen (2009)</a:t>
            </a:r>
          </a:p>
        </p:txBody>
      </p:sp>
      <p:sp>
        <p:nvSpPr>
          <p:cNvPr id="5" name="Rectangle 4">
            <a:extLst>
              <a:ext uri="{FF2B5EF4-FFF2-40B4-BE49-F238E27FC236}">
                <a16:creationId xmlns:a16="http://schemas.microsoft.com/office/drawing/2014/main" id="{F01CDE2D-9A70-47E1-96FE-19198593C40C}"/>
              </a:ext>
            </a:extLst>
          </p:cNvPr>
          <p:cNvSpPr/>
          <p:nvPr/>
        </p:nvSpPr>
        <p:spPr>
          <a:xfrm>
            <a:off x="3409311" y="1406793"/>
            <a:ext cx="1314019" cy="923330"/>
          </a:xfrm>
          <a:prstGeom prst="rect">
            <a:avLst/>
          </a:prstGeom>
        </p:spPr>
        <p:txBody>
          <a:bodyPr wrap="square">
            <a:spAutoFit/>
          </a:bodyPr>
          <a:lstStyle/>
          <a:p>
            <a:pPr algn="ctr"/>
            <a:r>
              <a:rPr lang="en-US" dirty="0">
                <a:latin typeface="Gill Sans MT" panose="020B0502020104020203" pitchFamily="34" charset="0"/>
              </a:rPr>
              <a:t>COP 16, Cancun (2010) </a:t>
            </a:r>
          </a:p>
        </p:txBody>
      </p:sp>
      <p:sp>
        <p:nvSpPr>
          <p:cNvPr id="6" name="Rectangle 5">
            <a:extLst>
              <a:ext uri="{FF2B5EF4-FFF2-40B4-BE49-F238E27FC236}">
                <a16:creationId xmlns:a16="http://schemas.microsoft.com/office/drawing/2014/main" id="{687FB074-DFCE-49A3-8D60-86C75BB4E81F}"/>
              </a:ext>
            </a:extLst>
          </p:cNvPr>
          <p:cNvSpPr/>
          <p:nvPr/>
        </p:nvSpPr>
        <p:spPr>
          <a:xfrm>
            <a:off x="3238189" y="4582460"/>
            <a:ext cx="1391292" cy="923330"/>
          </a:xfrm>
          <a:prstGeom prst="rect">
            <a:avLst/>
          </a:prstGeom>
        </p:spPr>
        <p:txBody>
          <a:bodyPr wrap="square">
            <a:spAutoFit/>
          </a:bodyPr>
          <a:lstStyle/>
          <a:p>
            <a:pPr algn="ctr"/>
            <a:r>
              <a:rPr lang="en-US" dirty="0">
                <a:latin typeface="Gill Sans MT" panose="020B0502020104020203" pitchFamily="34" charset="0"/>
              </a:rPr>
              <a:t>COP 19, Warsaw (2013) </a:t>
            </a:r>
          </a:p>
        </p:txBody>
      </p:sp>
      <p:sp>
        <p:nvSpPr>
          <p:cNvPr id="7" name="Rectangle 6">
            <a:extLst>
              <a:ext uri="{FF2B5EF4-FFF2-40B4-BE49-F238E27FC236}">
                <a16:creationId xmlns:a16="http://schemas.microsoft.com/office/drawing/2014/main" id="{3FAC939A-A3E1-49BC-8CCC-68C0050F584C}"/>
              </a:ext>
            </a:extLst>
          </p:cNvPr>
          <p:cNvSpPr/>
          <p:nvPr/>
        </p:nvSpPr>
        <p:spPr>
          <a:xfrm>
            <a:off x="1666637" y="5399897"/>
            <a:ext cx="1385175" cy="645908"/>
          </a:xfrm>
          <a:prstGeom prst="rect">
            <a:avLst/>
          </a:prstGeom>
        </p:spPr>
        <p:txBody>
          <a:bodyPr wrap="square">
            <a:spAutoFit/>
          </a:bodyPr>
          <a:lstStyle/>
          <a:p>
            <a:pPr algn="ctr"/>
            <a:r>
              <a:rPr lang="en-US" dirty="0">
                <a:latin typeface="Gill Sans MT" panose="020B0502020104020203" pitchFamily="34" charset="0"/>
              </a:rPr>
              <a:t>COP 21, Paris (2015)</a:t>
            </a:r>
          </a:p>
        </p:txBody>
      </p:sp>
    </p:spTree>
    <p:extLst>
      <p:ext uri="{BB962C8B-B14F-4D97-AF65-F5344CB8AC3E}">
        <p14:creationId xmlns:p14="http://schemas.microsoft.com/office/powerpoint/2010/main" val="154992613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2CA8473C-A2E3-F21C-C870-712FA21E59C3}"/>
              </a:ext>
            </a:extLst>
          </p:cNvPr>
          <p:cNvSpPr txBox="1"/>
          <p:nvPr/>
        </p:nvSpPr>
        <p:spPr>
          <a:xfrm>
            <a:off x="343774" y="276009"/>
            <a:ext cx="8306197" cy="647037"/>
          </a:xfrm>
          <a:prstGeom prst="rect">
            <a:avLst/>
          </a:prstGeom>
          <a:noFill/>
        </p:spPr>
        <p:txBody>
          <a:bodyPr wrap="square">
            <a:spAutoFit/>
          </a:bodyPr>
          <a:lstStyle/>
          <a:p>
            <a:pPr lvl="2" algn="just">
              <a:lnSpc>
                <a:spcPct val="107000"/>
              </a:lnSpc>
              <a:spcBef>
                <a:spcPts val="200"/>
              </a:spcBef>
            </a:pPr>
            <a:r>
              <a:rPr lang="en-US" sz="3600" b="1" kern="100" dirty="0">
                <a:solidFill>
                  <a:srgbClr val="99CC00"/>
                </a:solidFill>
                <a:effectLst/>
                <a:latin typeface="Gill Sans MT" panose="020B0502020104020203" pitchFamily="34" charset="0"/>
                <a:ea typeface="Times New Roman" panose="02020603050405020304" pitchFamily="18" charset="0"/>
                <a:cs typeface="Times New Roman" panose="02020603050405020304" pitchFamily="18" charset="0"/>
              </a:rPr>
              <a:t>Scope of REDD+</a:t>
            </a:r>
            <a:endParaRPr lang="en-KE" sz="3600" b="1" kern="100" dirty="0">
              <a:solidFill>
                <a:srgbClr val="99CC00"/>
              </a:solidFill>
              <a:effectLst/>
              <a:latin typeface="Gill Sans MT" panose="020B0502020104020203" pitchFamily="34" charset="0"/>
              <a:ea typeface="Times New Roman" panose="02020603050405020304" pitchFamily="18" charset="0"/>
              <a:cs typeface="Times New Roman" panose="02020603050405020304" pitchFamily="18" charset="0"/>
            </a:endParaRPr>
          </a:p>
        </p:txBody>
      </p:sp>
      <p:sp>
        <p:nvSpPr>
          <p:cNvPr id="9" name="TextBox 8">
            <a:extLst>
              <a:ext uri="{FF2B5EF4-FFF2-40B4-BE49-F238E27FC236}">
                <a16:creationId xmlns:a16="http://schemas.microsoft.com/office/drawing/2014/main" id="{53A6A25E-573B-E94D-9E8B-17333C834F6F}"/>
              </a:ext>
            </a:extLst>
          </p:cNvPr>
          <p:cNvSpPr txBox="1"/>
          <p:nvPr/>
        </p:nvSpPr>
        <p:spPr>
          <a:xfrm>
            <a:off x="343774" y="1128166"/>
            <a:ext cx="11247914" cy="5521063"/>
          </a:xfrm>
          <a:prstGeom prst="rect">
            <a:avLst/>
          </a:prstGeom>
          <a:noFill/>
        </p:spPr>
        <p:txBody>
          <a:bodyPr wrap="square">
            <a:spAutoFit/>
          </a:bodyPr>
          <a:lstStyle/>
          <a:p>
            <a:pPr>
              <a:lnSpc>
                <a:spcPct val="150000"/>
              </a:lnSpc>
            </a:pPr>
            <a:r>
              <a:rPr lang="en-GB" sz="2400" dirty="0">
                <a:latin typeface="Gill Sans MT" panose="020B0502020104020203" pitchFamily="34" charset="0"/>
              </a:rPr>
              <a:t>The goal of REDD+ is to incentivize developing countries to maximize the use of forest</a:t>
            </a:r>
            <a:r>
              <a:rPr lang="en-DE" sz="2400" dirty="0">
                <a:latin typeface="Gill Sans MT" panose="020B0502020104020203" pitchFamily="34" charset="0"/>
              </a:rPr>
              <a:t> </a:t>
            </a:r>
            <a:r>
              <a:rPr lang="en-GB" sz="2400" dirty="0">
                <a:latin typeface="Gill Sans MT" panose="020B0502020104020203" pitchFamily="34" charset="0"/>
              </a:rPr>
              <a:t>to mitigate climate change by implementing the five REDD+ activities:</a:t>
            </a:r>
          </a:p>
          <a:p>
            <a:pPr marL="1257300" lvl="2" indent="-342900">
              <a:lnSpc>
                <a:spcPct val="200000"/>
              </a:lnSpc>
              <a:buFont typeface="Wingdings" panose="05000000000000000000" pitchFamily="2" charset="2"/>
              <a:buChar char="v"/>
            </a:pPr>
            <a:r>
              <a:rPr lang="en-GB" sz="2400" dirty="0">
                <a:solidFill>
                  <a:srgbClr val="99CC00"/>
                </a:solidFill>
                <a:latin typeface="Gill Sans MT" panose="020B0502020104020203" pitchFamily="34" charset="0"/>
              </a:rPr>
              <a:t>Reducing emissions from deforestation</a:t>
            </a:r>
          </a:p>
          <a:p>
            <a:pPr marL="1257300" lvl="2" indent="-342900">
              <a:lnSpc>
                <a:spcPct val="200000"/>
              </a:lnSpc>
              <a:buFont typeface="Wingdings" panose="05000000000000000000" pitchFamily="2" charset="2"/>
              <a:buChar char="v"/>
            </a:pPr>
            <a:r>
              <a:rPr lang="en-GB" sz="2400" dirty="0">
                <a:solidFill>
                  <a:srgbClr val="00B0F0"/>
                </a:solidFill>
                <a:latin typeface="Gill Sans MT" panose="020B0502020104020203" pitchFamily="34" charset="0"/>
              </a:rPr>
              <a:t>Reducing emissions from forest degradation</a:t>
            </a:r>
          </a:p>
          <a:p>
            <a:pPr marL="1257300" lvl="2" indent="-342900">
              <a:lnSpc>
                <a:spcPct val="200000"/>
              </a:lnSpc>
              <a:buFont typeface="Wingdings" panose="05000000000000000000" pitchFamily="2" charset="2"/>
              <a:buChar char="v"/>
            </a:pPr>
            <a:r>
              <a:rPr lang="en-GB" sz="2400" dirty="0">
                <a:solidFill>
                  <a:schemeClr val="accent5"/>
                </a:solidFill>
                <a:latin typeface="Gill Sans MT" panose="020B0502020104020203" pitchFamily="34" charset="0"/>
              </a:rPr>
              <a:t>Conservation of forest carbon stocks</a:t>
            </a:r>
          </a:p>
          <a:p>
            <a:pPr marL="1257300" lvl="2" indent="-342900">
              <a:lnSpc>
                <a:spcPct val="200000"/>
              </a:lnSpc>
              <a:buFont typeface="Wingdings" panose="05000000000000000000" pitchFamily="2" charset="2"/>
              <a:buChar char="v"/>
            </a:pPr>
            <a:r>
              <a:rPr lang="en-GB" sz="2400" dirty="0">
                <a:solidFill>
                  <a:srgbClr val="9999FF"/>
                </a:solidFill>
                <a:latin typeface="Gill Sans MT" panose="020B0502020104020203" pitchFamily="34" charset="0"/>
              </a:rPr>
              <a:t>Enhancement of Forest Carbon stock </a:t>
            </a:r>
          </a:p>
          <a:p>
            <a:pPr marL="1257300" lvl="2" indent="-342900">
              <a:lnSpc>
                <a:spcPct val="200000"/>
              </a:lnSpc>
              <a:buFont typeface="Wingdings" panose="05000000000000000000" pitchFamily="2" charset="2"/>
              <a:buChar char="v"/>
            </a:pPr>
            <a:r>
              <a:rPr lang="en-GB" sz="2400" dirty="0">
                <a:solidFill>
                  <a:srgbClr val="CC00CC"/>
                </a:solidFill>
                <a:latin typeface="Gill Sans MT" panose="020B0502020104020203" pitchFamily="34" charset="0"/>
              </a:rPr>
              <a:t>Sustainable management of forests </a:t>
            </a:r>
          </a:p>
          <a:p>
            <a:pPr>
              <a:lnSpc>
                <a:spcPct val="200000"/>
              </a:lnSpc>
            </a:pPr>
            <a:r>
              <a:rPr lang="en-GB" sz="2400" dirty="0">
                <a:latin typeface="Gill Sans MT" panose="020B0502020104020203" pitchFamily="34" charset="0"/>
              </a:rPr>
              <a:t>These activities may also provide important climate change adaptation co-benefits.</a:t>
            </a:r>
          </a:p>
        </p:txBody>
      </p:sp>
      <p:pic>
        <p:nvPicPr>
          <p:cNvPr id="4" name="Picture 3" descr="page3image48351056">
            <a:extLst>
              <a:ext uri="{FF2B5EF4-FFF2-40B4-BE49-F238E27FC236}">
                <a16:creationId xmlns:a16="http://schemas.microsoft.com/office/drawing/2014/main" id="{470CBCBC-7542-496F-A724-50216577E7C9}"/>
              </a:ext>
            </a:extLst>
          </p:cNvPr>
          <p:cNvPicPr/>
          <p:nvPr/>
        </p:nvPicPr>
        <p:blipFill>
          <a:blip r:embed="rId2"/>
          <a:srcRect/>
          <a:stretch>
            <a:fillRect/>
          </a:stretch>
        </p:blipFill>
        <p:spPr>
          <a:xfrm>
            <a:off x="9042597" y="172491"/>
            <a:ext cx="2976880" cy="955675"/>
          </a:xfrm>
          <a:prstGeom prst="rect">
            <a:avLst/>
          </a:prstGeom>
          <a:ln/>
        </p:spPr>
      </p:pic>
    </p:spTree>
    <p:extLst>
      <p:ext uri="{BB962C8B-B14F-4D97-AF65-F5344CB8AC3E}">
        <p14:creationId xmlns:p14="http://schemas.microsoft.com/office/powerpoint/2010/main" val="40869573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CB0FE95-885A-B048-8DFE-EAF1828A96C9}"/>
              </a:ext>
            </a:extLst>
          </p:cNvPr>
          <p:cNvSpPr txBox="1"/>
          <p:nvPr/>
        </p:nvSpPr>
        <p:spPr>
          <a:xfrm>
            <a:off x="91440" y="1402080"/>
            <a:ext cx="6675521" cy="1431161"/>
          </a:xfrm>
          <a:prstGeom prst="rect">
            <a:avLst/>
          </a:prstGeom>
          <a:noFill/>
        </p:spPr>
        <p:txBody>
          <a:bodyPr wrap="square" lIns="137160" tIns="45720" rIns="91440" bIns="45720" rtlCol="0" anchor="t">
            <a:spAutoFit/>
          </a:bodyPr>
          <a:lstStyle/>
          <a:p>
            <a:pPr marL="0" lvl="5" algn="ctr"/>
            <a:r>
              <a:rPr lang="en-US" sz="3000" b="1" kern="0" dirty="0">
                <a:solidFill>
                  <a:srgbClr val="00B0F0"/>
                </a:solidFill>
                <a:latin typeface="Proxima Nova Rg"/>
                <a:ea typeface="Proxima Nova Regular"/>
                <a:cs typeface="Arial"/>
              </a:rPr>
              <a:t>Four Elements for implementation</a:t>
            </a:r>
            <a:endParaRPr lang="en-US" sz="3000" b="1" dirty="0">
              <a:solidFill>
                <a:srgbClr val="00B0F0"/>
              </a:solidFill>
              <a:latin typeface="Calibri"/>
              <a:ea typeface="Proxima Nova Regular"/>
              <a:cs typeface="Calibri"/>
            </a:endParaRPr>
          </a:p>
          <a:p>
            <a:pPr marL="0" lvl="5" algn="ctr">
              <a:lnSpc>
                <a:spcPct val="90000"/>
              </a:lnSpc>
            </a:pPr>
            <a:endParaRPr lang="en-US" sz="3000" kern="0" dirty="0">
              <a:solidFill>
                <a:schemeClr val="tx1">
                  <a:lumMod val="50000"/>
                  <a:lumOff val="50000"/>
                </a:schemeClr>
              </a:solidFill>
              <a:latin typeface="Proxima Nova Rg" panose="02000506030000020004" pitchFamily="50" charset="0"/>
              <a:ea typeface="Proxima Nova Regular"/>
              <a:cs typeface="Arial" panose="020B0604020202020204" pitchFamily="34" charset="0"/>
            </a:endParaRPr>
          </a:p>
        </p:txBody>
      </p:sp>
      <p:sp>
        <p:nvSpPr>
          <p:cNvPr id="2" name="Title 1">
            <a:extLst>
              <a:ext uri="{FF2B5EF4-FFF2-40B4-BE49-F238E27FC236}">
                <a16:creationId xmlns:a16="http://schemas.microsoft.com/office/drawing/2014/main" id="{27BEF88E-5B81-4246-91ED-2295DB24F69B}"/>
              </a:ext>
            </a:extLst>
          </p:cNvPr>
          <p:cNvSpPr>
            <a:spLocks noGrp="1"/>
          </p:cNvSpPr>
          <p:nvPr>
            <p:ph type="title"/>
          </p:nvPr>
        </p:nvSpPr>
        <p:spPr>
          <a:xfrm>
            <a:off x="193040" y="182304"/>
            <a:ext cx="9631679" cy="1130312"/>
          </a:xfrm>
        </p:spPr>
        <p:txBody>
          <a:bodyPr vert="horz" lIns="91440" tIns="45720" rIns="91440" bIns="45720" rtlCol="0" anchor="b">
            <a:noAutofit/>
          </a:bodyPr>
          <a:lstStyle/>
          <a:p>
            <a:pPr algn="ctr"/>
            <a:r>
              <a:rPr lang="en-US" sz="4000" b="1" dirty="0">
                <a:latin typeface="Gill Sans MT" panose="020B0502020104020203" pitchFamily="34" charset="0"/>
              </a:rPr>
              <a:t>WARSAW FRAMEWORK FOR REDD+</a:t>
            </a:r>
            <a:endParaRPr lang="en-US" sz="4000" dirty="0">
              <a:latin typeface="Gill Sans MT" panose="020B0502020104020203" pitchFamily="34" charset="0"/>
              <a:cs typeface="Calibri Light"/>
            </a:endParaRPr>
          </a:p>
        </p:txBody>
      </p:sp>
      <p:sp>
        <p:nvSpPr>
          <p:cNvPr id="3" name="TextBox 2">
            <a:extLst>
              <a:ext uri="{FF2B5EF4-FFF2-40B4-BE49-F238E27FC236}">
                <a16:creationId xmlns:a16="http://schemas.microsoft.com/office/drawing/2014/main" id="{14CD211A-37C2-476A-8599-FBAAF8B3D07E}"/>
              </a:ext>
            </a:extLst>
          </p:cNvPr>
          <p:cNvSpPr txBox="1"/>
          <p:nvPr/>
        </p:nvSpPr>
        <p:spPr>
          <a:xfrm>
            <a:off x="91440" y="2894201"/>
            <a:ext cx="6844066" cy="3995432"/>
          </a:xfrm>
          <a:prstGeom prst="rect">
            <a:avLst/>
          </a:prstGeom>
        </p:spPr>
        <p:txBody>
          <a:bodyPr vert="horz" lIns="91440" tIns="45720" rIns="91440" bIns="45720" rtlCol="0" anchor="t">
            <a:normAutofit/>
          </a:bodyPr>
          <a:lstStyle/>
          <a:p>
            <a:pPr marL="685800" lvl="5" indent="-457200">
              <a:lnSpc>
                <a:spcPct val="110000"/>
              </a:lnSpc>
              <a:spcAft>
                <a:spcPts val="600"/>
              </a:spcAft>
              <a:buFont typeface="Wingdings" panose="05000000000000000000" pitchFamily="2" charset="2"/>
              <a:buChar char="v"/>
            </a:pPr>
            <a:r>
              <a:rPr lang="en-US" sz="3000" dirty="0">
                <a:solidFill>
                  <a:srgbClr val="002060"/>
                </a:solidFill>
                <a:latin typeface="Proxima Nova "/>
                <a:cs typeface="Calibri"/>
              </a:rPr>
              <a:t>National REDD+ Strategy or Action Plan  </a:t>
            </a:r>
          </a:p>
          <a:p>
            <a:pPr marL="685800" lvl="5" indent="-457200">
              <a:lnSpc>
                <a:spcPct val="110000"/>
              </a:lnSpc>
              <a:spcAft>
                <a:spcPts val="600"/>
              </a:spcAft>
              <a:buFont typeface="Wingdings" panose="05000000000000000000" pitchFamily="2" charset="2"/>
              <a:buChar char="v"/>
            </a:pPr>
            <a:r>
              <a:rPr lang="en-US" sz="3000" dirty="0">
                <a:solidFill>
                  <a:srgbClr val="002060"/>
                </a:solidFill>
                <a:latin typeface="Proxima Nova "/>
                <a:cs typeface="Calibri"/>
              </a:rPr>
              <a:t>Forest reference Emission Level/ Forest reference Level </a:t>
            </a:r>
          </a:p>
          <a:p>
            <a:pPr marL="685800" lvl="5" indent="-457200">
              <a:lnSpc>
                <a:spcPct val="110000"/>
              </a:lnSpc>
              <a:spcAft>
                <a:spcPts val="600"/>
              </a:spcAft>
              <a:buFont typeface="Wingdings" panose="05000000000000000000" pitchFamily="2" charset="2"/>
              <a:buChar char="v"/>
            </a:pPr>
            <a:r>
              <a:rPr lang="en-US" sz="3000" dirty="0">
                <a:solidFill>
                  <a:srgbClr val="002060"/>
                </a:solidFill>
                <a:latin typeface="Proxima Nova "/>
                <a:cs typeface="Calibri"/>
              </a:rPr>
              <a:t>Safeguard information system </a:t>
            </a:r>
          </a:p>
          <a:p>
            <a:pPr marL="685800" lvl="5" indent="-457200">
              <a:lnSpc>
                <a:spcPct val="110000"/>
              </a:lnSpc>
              <a:spcAft>
                <a:spcPts val="600"/>
              </a:spcAft>
              <a:buFont typeface="Wingdings" panose="05000000000000000000" pitchFamily="2" charset="2"/>
              <a:buChar char="v"/>
            </a:pPr>
            <a:r>
              <a:rPr lang="en-US" sz="3000" dirty="0">
                <a:solidFill>
                  <a:srgbClr val="002060"/>
                </a:solidFill>
                <a:latin typeface="Proxima Nova "/>
                <a:cs typeface="Calibri"/>
              </a:rPr>
              <a:t>National Forest monitoring System</a:t>
            </a:r>
          </a:p>
          <a:p>
            <a:pPr marL="285750" indent="-228600">
              <a:lnSpc>
                <a:spcPct val="90000"/>
              </a:lnSpc>
              <a:spcAft>
                <a:spcPts val="600"/>
              </a:spcAft>
              <a:buClr>
                <a:prstClr val="white"/>
              </a:buClr>
              <a:buFont typeface="Arial" panose="020B0604020202020204" pitchFamily="34" charset="0"/>
              <a:buChar char="•"/>
            </a:pPr>
            <a:endParaRPr lang="en-US" sz="2000" dirty="0">
              <a:solidFill>
                <a:srgbClr val="000000"/>
              </a:solidFill>
              <a:latin typeface="Calibri" panose="020F0502020204030204"/>
              <a:cs typeface="Calibri"/>
            </a:endParaRPr>
          </a:p>
        </p:txBody>
      </p:sp>
      <p:pic>
        <p:nvPicPr>
          <p:cNvPr id="6" name="Picture 5" descr="A group of men in the forest&#10;&#10;Description automatically generated with medium confidence">
            <a:extLst>
              <a:ext uri="{FF2B5EF4-FFF2-40B4-BE49-F238E27FC236}">
                <a16:creationId xmlns:a16="http://schemas.microsoft.com/office/drawing/2014/main" id="{C727192C-C1BB-445E-BEC8-B9928B47A352}"/>
              </a:ext>
            </a:extLst>
          </p:cNvPr>
          <p:cNvPicPr>
            <a:picLocks noChangeAspect="1"/>
          </p:cNvPicPr>
          <p:nvPr/>
        </p:nvPicPr>
        <p:blipFill rotWithShape="1">
          <a:blip r:embed="rId2"/>
          <a:srcRect l="15772" t="23427" r="37190" b="2133"/>
          <a:stretch/>
        </p:blipFill>
        <p:spPr>
          <a:xfrm>
            <a:off x="6897272" y="1788394"/>
            <a:ext cx="4818020" cy="4736878"/>
          </a:xfrm>
          <a:prstGeom prst="rect">
            <a:avLst/>
          </a:prstGeom>
        </p:spPr>
      </p:pic>
    </p:spTree>
    <p:extLst>
      <p:ext uri="{BB962C8B-B14F-4D97-AF65-F5344CB8AC3E}">
        <p14:creationId xmlns:p14="http://schemas.microsoft.com/office/powerpoint/2010/main" val="41644589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1B26B1E8-C012-D239-37C9-F27A3CB9235F}"/>
              </a:ext>
            </a:extLst>
          </p:cNvPr>
          <p:cNvSpPr>
            <a:spLocks noGrp="1"/>
          </p:cNvSpPr>
          <p:nvPr>
            <p:ph sz="half" idx="2"/>
          </p:nvPr>
        </p:nvSpPr>
        <p:spPr>
          <a:xfrm>
            <a:off x="5072577" y="1181506"/>
            <a:ext cx="6946900" cy="5610726"/>
          </a:xfrm>
          <a:solidFill>
            <a:schemeClr val="bg1"/>
          </a:solidFill>
        </p:spPr>
        <p:txBody>
          <a:bodyPr>
            <a:normAutofit fontScale="25000" lnSpcReduction="20000"/>
          </a:bodyPr>
          <a:lstStyle/>
          <a:p>
            <a:pPr algn="l">
              <a:lnSpc>
                <a:spcPct val="150000"/>
              </a:lnSpc>
              <a:spcAft>
                <a:spcPts val="800"/>
              </a:spcAft>
              <a:buFont typeface="Wingdings" panose="05000000000000000000" pitchFamily="2" charset="2"/>
              <a:buChar char="v"/>
            </a:pPr>
            <a:r>
              <a:rPr lang="en-US" sz="6400" b="1" kern="100" dirty="0">
                <a:solidFill>
                  <a:srgbClr val="99CC00"/>
                </a:solidFill>
                <a:effectLst/>
                <a:latin typeface="Gill Sans MT" panose="020B0502020104020203" pitchFamily="34" charset="0"/>
                <a:ea typeface="Calibri" panose="020F0502020204030204" pitchFamily="34" charset="0"/>
                <a:cs typeface="Times New Roman" panose="02020603050405020304" pitchFamily="18" charset="0"/>
              </a:rPr>
              <a:t>National REDD+ strategy or action plan:</a:t>
            </a:r>
            <a:r>
              <a:rPr lang="en-US" sz="6400" kern="100" dirty="0">
                <a:solidFill>
                  <a:srgbClr val="99CC00"/>
                </a:solidFill>
                <a:effectLst/>
                <a:latin typeface="Gill Sans MT" panose="020B0502020104020203" pitchFamily="34" charset="0"/>
                <a:ea typeface="Calibri" panose="020F0502020204030204" pitchFamily="34" charset="0"/>
                <a:cs typeface="Times New Roman" panose="02020603050405020304" pitchFamily="18" charset="0"/>
              </a:rPr>
              <a:t> </a:t>
            </a:r>
            <a:r>
              <a:rPr lang="en-US" sz="6400" kern="100" dirty="0">
                <a:solidFill>
                  <a:srgbClr val="1F1F1F"/>
                </a:solidFill>
                <a:effectLst/>
                <a:latin typeface="Gill Sans MT" panose="020B0502020104020203" pitchFamily="34" charset="0"/>
                <a:ea typeface="Calibri" panose="020F0502020204030204" pitchFamily="34" charset="0"/>
                <a:cs typeface="Times New Roman" panose="02020603050405020304" pitchFamily="18" charset="0"/>
              </a:rPr>
              <a:t>Involves conducting a national deforestation assessment, developing a baseline for deforestation and forest degradation, and identifying the policies and measures that are most likely to be effective in reducing deforestation and forest degradation</a:t>
            </a:r>
            <a:endParaRPr lang="en-KE" sz="6400" kern="100" dirty="0">
              <a:effectLst/>
              <a:latin typeface="Gill Sans MT" panose="020B0502020104020203" pitchFamily="34" charset="0"/>
              <a:ea typeface="Calibri" panose="020F0502020204030204" pitchFamily="34" charset="0"/>
              <a:cs typeface="Times New Roman" panose="02020603050405020304" pitchFamily="18" charset="0"/>
            </a:endParaRPr>
          </a:p>
          <a:p>
            <a:pPr algn="l">
              <a:lnSpc>
                <a:spcPct val="150000"/>
              </a:lnSpc>
              <a:spcAft>
                <a:spcPts val="800"/>
              </a:spcAft>
              <a:buFont typeface="Wingdings" panose="05000000000000000000" pitchFamily="2" charset="2"/>
              <a:buChar char="v"/>
            </a:pPr>
            <a:r>
              <a:rPr lang="en-US" sz="6400" b="1" kern="0" dirty="0">
                <a:solidFill>
                  <a:srgbClr val="CC00CC"/>
                </a:solidFill>
                <a:effectLst/>
                <a:latin typeface="Gill Sans MT" panose="020B0502020104020203" pitchFamily="34" charset="0"/>
                <a:ea typeface="Times New Roman" panose="02020603050405020304" pitchFamily="18" charset="0"/>
                <a:cs typeface="Times New Roman" panose="02020603050405020304" pitchFamily="18" charset="0"/>
              </a:rPr>
              <a:t>National Forest Monitoring System (NFMS)</a:t>
            </a:r>
            <a:r>
              <a:rPr lang="en-US" sz="6400" kern="0" dirty="0">
                <a:solidFill>
                  <a:srgbClr val="CC00CC"/>
                </a:solidFill>
                <a:effectLst/>
                <a:latin typeface="Gill Sans MT" panose="020B0502020104020203" pitchFamily="34" charset="0"/>
                <a:ea typeface="Times New Roman" panose="02020603050405020304" pitchFamily="18" charset="0"/>
                <a:cs typeface="Times New Roman" panose="02020603050405020304" pitchFamily="18" charset="0"/>
              </a:rPr>
              <a:t>: </a:t>
            </a:r>
            <a:r>
              <a:rPr lang="en-US" sz="6400" kern="0" dirty="0">
                <a:solidFill>
                  <a:srgbClr val="1F1F1F"/>
                </a:solidFill>
                <a:effectLst/>
                <a:latin typeface="Gill Sans MT" panose="020B0502020104020203" pitchFamily="34" charset="0"/>
                <a:ea typeface="Times New Roman" panose="02020603050405020304" pitchFamily="18" charset="0"/>
                <a:cs typeface="Times New Roman" panose="02020603050405020304" pitchFamily="18" charset="0"/>
              </a:rPr>
              <a:t>This is a system for collecting and analyzing data on forest cover, deforestation, and forest degradation. It is essential for measuring and reporting on emission reductions achieved through REDD+</a:t>
            </a:r>
            <a:endParaRPr lang="en-KE" sz="6400" kern="100" dirty="0">
              <a:effectLst/>
              <a:latin typeface="Gill Sans MT" panose="020B0502020104020203" pitchFamily="34" charset="0"/>
              <a:ea typeface="Calibri" panose="020F0502020204030204" pitchFamily="34" charset="0"/>
              <a:cs typeface="Times New Roman" panose="02020603050405020304" pitchFamily="18" charset="0"/>
            </a:endParaRPr>
          </a:p>
          <a:p>
            <a:pPr algn="l">
              <a:lnSpc>
                <a:spcPct val="150000"/>
              </a:lnSpc>
              <a:spcAft>
                <a:spcPts val="800"/>
              </a:spcAft>
              <a:buFont typeface="Wingdings" panose="05000000000000000000" pitchFamily="2" charset="2"/>
              <a:buChar char="v"/>
            </a:pPr>
            <a:r>
              <a:rPr lang="en-US" sz="6400" b="1" kern="0" dirty="0">
                <a:solidFill>
                  <a:srgbClr val="00B0F0"/>
                </a:solidFill>
                <a:effectLst/>
                <a:latin typeface="Gill Sans MT" panose="020B0502020104020203" pitchFamily="34" charset="0"/>
                <a:ea typeface="Times New Roman" panose="02020603050405020304" pitchFamily="18" charset="0"/>
                <a:cs typeface="Times New Roman" panose="02020603050405020304" pitchFamily="18" charset="0"/>
              </a:rPr>
              <a:t>Safeguard Information System (SIS)</a:t>
            </a:r>
            <a:r>
              <a:rPr lang="en-US" sz="6400" kern="0" dirty="0">
                <a:solidFill>
                  <a:srgbClr val="00B0F0"/>
                </a:solidFill>
                <a:effectLst/>
                <a:latin typeface="Gill Sans MT" panose="020B0502020104020203" pitchFamily="34" charset="0"/>
                <a:ea typeface="Times New Roman" panose="02020603050405020304" pitchFamily="18" charset="0"/>
                <a:cs typeface="Times New Roman" panose="02020603050405020304" pitchFamily="18" charset="0"/>
              </a:rPr>
              <a:t>: </a:t>
            </a:r>
            <a:r>
              <a:rPr lang="en-US" sz="6400" kern="0" dirty="0">
                <a:solidFill>
                  <a:srgbClr val="1F1F1F"/>
                </a:solidFill>
                <a:effectLst/>
                <a:latin typeface="Gill Sans MT" panose="020B0502020104020203" pitchFamily="34" charset="0"/>
                <a:ea typeface="Times New Roman" panose="02020603050405020304" pitchFamily="18" charset="0"/>
                <a:cs typeface="Times New Roman" panose="02020603050405020304" pitchFamily="18" charset="0"/>
              </a:rPr>
              <a:t>This is a system for collecting and analyzing data on the social and environmental impacts of REDD+ activities. It is important to ensure that REDD+ does not have negative impacts on people and the environment</a:t>
            </a:r>
            <a:endParaRPr lang="en-KE" sz="6400" kern="100" dirty="0">
              <a:effectLst/>
              <a:latin typeface="Gill Sans MT" panose="020B0502020104020203" pitchFamily="34" charset="0"/>
              <a:ea typeface="Calibri" panose="020F0502020204030204" pitchFamily="34" charset="0"/>
              <a:cs typeface="Times New Roman" panose="02020603050405020304" pitchFamily="18" charset="0"/>
            </a:endParaRPr>
          </a:p>
          <a:p>
            <a:pPr algn="l">
              <a:lnSpc>
                <a:spcPct val="150000"/>
              </a:lnSpc>
              <a:spcAft>
                <a:spcPts val="800"/>
              </a:spcAft>
              <a:buFont typeface="Wingdings" panose="05000000000000000000" pitchFamily="2" charset="2"/>
              <a:buChar char="v"/>
            </a:pPr>
            <a:r>
              <a:rPr lang="en-US" sz="6400" b="1" kern="0" dirty="0">
                <a:solidFill>
                  <a:schemeClr val="accent5"/>
                </a:solidFill>
                <a:effectLst/>
                <a:latin typeface="Gill Sans MT" panose="020B0502020104020203" pitchFamily="34" charset="0"/>
                <a:ea typeface="Times New Roman" panose="02020603050405020304" pitchFamily="18" charset="0"/>
                <a:cs typeface="Times New Roman" panose="02020603050405020304" pitchFamily="18" charset="0"/>
              </a:rPr>
              <a:t>Forest Reference Level (FRL):</a:t>
            </a:r>
            <a:r>
              <a:rPr lang="en-US" sz="6400" kern="0" dirty="0">
                <a:solidFill>
                  <a:schemeClr val="accent5"/>
                </a:solidFill>
                <a:effectLst/>
                <a:latin typeface="Gill Sans MT" panose="020B0502020104020203" pitchFamily="34" charset="0"/>
                <a:ea typeface="Times New Roman" panose="02020603050405020304" pitchFamily="18" charset="0"/>
                <a:cs typeface="Times New Roman" panose="02020603050405020304" pitchFamily="18" charset="0"/>
              </a:rPr>
              <a:t> </a:t>
            </a:r>
            <a:r>
              <a:rPr lang="en-US" sz="6400" kern="0" dirty="0">
                <a:solidFill>
                  <a:srgbClr val="1F1F1F"/>
                </a:solidFill>
                <a:effectLst/>
                <a:latin typeface="Gill Sans MT" panose="020B0502020104020203" pitchFamily="34" charset="0"/>
                <a:ea typeface="Times New Roman" panose="02020603050405020304" pitchFamily="18" charset="0"/>
                <a:cs typeface="Times New Roman" panose="02020603050405020304" pitchFamily="18" charset="0"/>
              </a:rPr>
              <a:t>This is a benchmark against which the emission reductions achieved through REDD+ are measured. It is based on the historical rate of deforestation and forest degradation in a given area</a:t>
            </a:r>
            <a:endParaRPr lang="en-KE" sz="6400" kern="100" dirty="0">
              <a:effectLst/>
              <a:latin typeface="Gill Sans MT" panose="020B0502020104020203" pitchFamily="34" charset="0"/>
              <a:ea typeface="Calibri" panose="020F0502020204030204" pitchFamily="34" charset="0"/>
              <a:cs typeface="Times New Roman" panose="02020603050405020304" pitchFamily="18" charset="0"/>
            </a:endParaRPr>
          </a:p>
          <a:p>
            <a:endParaRPr lang="en-US" dirty="0"/>
          </a:p>
        </p:txBody>
      </p:sp>
      <p:sp>
        <p:nvSpPr>
          <p:cNvPr id="2" name="Title 1">
            <a:extLst>
              <a:ext uri="{FF2B5EF4-FFF2-40B4-BE49-F238E27FC236}">
                <a16:creationId xmlns:a16="http://schemas.microsoft.com/office/drawing/2014/main" id="{1B1EFC21-EF12-03C6-A0F7-1F7E6C1FD2EE}"/>
              </a:ext>
            </a:extLst>
          </p:cNvPr>
          <p:cNvSpPr>
            <a:spLocks noGrp="1"/>
          </p:cNvSpPr>
          <p:nvPr>
            <p:ph type="title"/>
          </p:nvPr>
        </p:nvSpPr>
        <p:spPr>
          <a:xfrm>
            <a:off x="345440" y="162737"/>
            <a:ext cx="10515600" cy="955675"/>
          </a:xfrm>
        </p:spPr>
        <p:txBody>
          <a:bodyPr>
            <a:normAutofit/>
          </a:bodyPr>
          <a:lstStyle/>
          <a:p>
            <a:r>
              <a:rPr lang="en-US" sz="4000" dirty="0">
                <a:latin typeface="Gill Sans MT" panose="020B0502020104020203" pitchFamily="34" charset="0"/>
              </a:rPr>
              <a:t>REDD+ Elements for Implementation </a:t>
            </a:r>
          </a:p>
        </p:txBody>
      </p:sp>
      <p:graphicFrame>
        <p:nvGraphicFramePr>
          <p:cNvPr id="5" name="Content Placeholder 4">
            <a:extLst>
              <a:ext uri="{FF2B5EF4-FFF2-40B4-BE49-F238E27FC236}">
                <a16:creationId xmlns:a16="http://schemas.microsoft.com/office/drawing/2014/main" id="{ECB5ED48-E653-B527-7F9A-AFDE7D7D0415}"/>
              </a:ext>
            </a:extLst>
          </p:cNvPr>
          <p:cNvGraphicFramePr>
            <a:graphicFrameLocks noGrp="1"/>
          </p:cNvGraphicFramePr>
          <p:nvPr>
            <p:ph sz="half" idx="1"/>
            <p:extLst>
              <p:ext uri="{D42A27DB-BD31-4B8C-83A1-F6EECF244321}">
                <p14:modId xmlns:p14="http://schemas.microsoft.com/office/powerpoint/2010/main" val="1188426538"/>
              </p:ext>
            </p:extLst>
          </p:nvPr>
        </p:nvGraphicFramePr>
        <p:xfrm>
          <a:off x="-292100" y="1277348"/>
          <a:ext cx="5669280" cy="476504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6" name="Picture 5" descr="page3image48351056">
            <a:extLst>
              <a:ext uri="{FF2B5EF4-FFF2-40B4-BE49-F238E27FC236}">
                <a16:creationId xmlns:a16="http://schemas.microsoft.com/office/drawing/2014/main" id="{C6AD3087-A833-4CC5-9534-A280B9A83D13}"/>
              </a:ext>
            </a:extLst>
          </p:cNvPr>
          <p:cNvPicPr/>
          <p:nvPr/>
        </p:nvPicPr>
        <p:blipFill>
          <a:blip r:embed="rId7"/>
          <a:srcRect/>
          <a:stretch>
            <a:fillRect/>
          </a:stretch>
        </p:blipFill>
        <p:spPr>
          <a:xfrm>
            <a:off x="9042597" y="172491"/>
            <a:ext cx="2976880" cy="955675"/>
          </a:xfrm>
          <a:prstGeom prst="rect">
            <a:avLst/>
          </a:prstGeom>
          <a:ln/>
        </p:spPr>
      </p:pic>
    </p:spTree>
    <p:extLst>
      <p:ext uri="{BB962C8B-B14F-4D97-AF65-F5344CB8AC3E}">
        <p14:creationId xmlns:p14="http://schemas.microsoft.com/office/powerpoint/2010/main" val="22990930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00106A3-A5D7-7451-8BBC-2FC95E2DDFCD}"/>
              </a:ext>
            </a:extLst>
          </p:cNvPr>
          <p:cNvSpPr txBox="1"/>
          <p:nvPr/>
        </p:nvSpPr>
        <p:spPr>
          <a:xfrm>
            <a:off x="574628" y="0"/>
            <a:ext cx="9137606" cy="751424"/>
          </a:xfrm>
          <a:prstGeom prst="rect">
            <a:avLst/>
          </a:prstGeom>
          <a:noFill/>
        </p:spPr>
        <p:txBody>
          <a:bodyPr wrap="square">
            <a:spAutoFit/>
          </a:bodyPr>
          <a:lstStyle/>
          <a:p>
            <a:pPr marL="90170" algn="just">
              <a:lnSpc>
                <a:spcPct val="150000"/>
              </a:lnSpc>
              <a:spcBef>
                <a:spcPts val="1800"/>
              </a:spcBef>
              <a:spcAft>
                <a:spcPts val="1800"/>
              </a:spcAft>
            </a:pPr>
            <a:r>
              <a:rPr lang="en-US" sz="3200" b="1" kern="0" dirty="0">
                <a:solidFill>
                  <a:srgbClr val="00B0F0"/>
                </a:solidFill>
                <a:effectLst/>
                <a:latin typeface="Segoe UI" panose="020B0502040204020203" pitchFamily="34" charset="0"/>
                <a:ea typeface="Times New Roman" panose="02020603050405020304" pitchFamily="18" charset="0"/>
                <a:cs typeface="Times New Roman" panose="02020603050405020304" pitchFamily="18" charset="0"/>
              </a:rPr>
              <a:t>Learning Objectives and Outcomes </a:t>
            </a:r>
            <a:endParaRPr lang="en-KE" sz="3200" kern="100" dirty="0">
              <a:solidFill>
                <a:srgbClr val="00B0F0"/>
              </a:solidFill>
              <a:effectLst/>
              <a:latin typeface="Calibri" panose="020F0502020204030204" pitchFamily="34" charset="0"/>
              <a:ea typeface="Calibri" panose="020F0502020204030204" pitchFamily="34" charset="0"/>
              <a:cs typeface="Times New Roman" panose="02020603050405020304" pitchFamily="18" charset="0"/>
            </a:endParaRPr>
          </a:p>
        </p:txBody>
      </p:sp>
      <p:graphicFrame>
        <p:nvGraphicFramePr>
          <p:cNvPr id="5" name="Diagram 4">
            <a:extLst>
              <a:ext uri="{FF2B5EF4-FFF2-40B4-BE49-F238E27FC236}">
                <a16:creationId xmlns:a16="http://schemas.microsoft.com/office/drawing/2014/main" id="{2915B3EC-693F-9EB0-087F-573A4A43AA82}"/>
              </a:ext>
            </a:extLst>
          </p:cNvPr>
          <p:cNvGraphicFramePr/>
          <p:nvPr>
            <p:extLst>
              <p:ext uri="{D42A27DB-BD31-4B8C-83A1-F6EECF244321}">
                <p14:modId xmlns:p14="http://schemas.microsoft.com/office/powerpoint/2010/main" val="1781052236"/>
              </p:ext>
            </p:extLst>
          </p:nvPr>
        </p:nvGraphicFramePr>
        <p:xfrm>
          <a:off x="415108" y="1571898"/>
          <a:ext cx="10332720" cy="503936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4" name="Picture 3" descr="page3image48351056">
            <a:extLst>
              <a:ext uri="{FF2B5EF4-FFF2-40B4-BE49-F238E27FC236}">
                <a16:creationId xmlns:a16="http://schemas.microsoft.com/office/drawing/2014/main" id="{7C4A357B-EFDF-4B61-AB48-F60E147B8D96}"/>
              </a:ext>
            </a:extLst>
          </p:cNvPr>
          <p:cNvPicPr/>
          <p:nvPr/>
        </p:nvPicPr>
        <p:blipFill>
          <a:blip r:embed="rId7"/>
          <a:srcRect/>
          <a:stretch>
            <a:fillRect/>
          </a:stretch>
        </p:blipFill>
        <p:spPr>
          <a:xfrm>
            <a:off x="8983814" y="42454"/>
            <a:ext cx="2976880" cy="955675"/>
          </a:xfrm>
          <a:prstGeom prst="rect">
            <a:avLst/>
          </a:prstGeom>
          <a:ln/>
        </p:spPr>
      </p:pic>
    </p:spTree>
    <p:extLst>
      <p:ext uri="{BB962C8B-B14F-4D97-AF65-F5344CB8AC3E}">
        <p14:creationId xmlns:p14="http://schemas.microsoft.com/office/powerpoint/2010/main" val="3257066235"/>
      </p:ext>
    </p:extLst>
  </p:cSld>
  <p:clrMapOvr>
    <a:masterClrMapping/>
  </p:clrMapOvr>
  <p:transition spd="slow">
    <p:push dir="u"/>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D46FA56E-00BD-E257-447E-5E50F2932A55}"/>
              </a:ext>
            </a:extLst>
          </p:cNvPr>
          <p:cNvPicPr>
            <a:picLocks noGrp="1" noChangeAspect="1"/>
          </p:cNvPicPr>
          <p:nvPr>
            <p:ph idx="1"/>
          </p:nvPr>
        </p:nvPicPr>
        <p:blipFill rotWithShape="1">
          <a:blip r:embed="rId2" cstate="email">
            <a:extLst>
              <a:ext uri="{28A0092B-C50C-407E-A947-70E740481C1C}">
                <a14:useLocalDpi xmlns:a14="http://schemas.microsoft.com/office/drawing/2010/main" val="0"/>
              </a:ext>
            </a:extLst>
          </a:blip>
          <a:srcRect l="2248" t="9772" r="6346" b="7047"/>
          <a:stretch/>
        </p:blipFill>
        <p:spPr>
          <a:xfrm>
            <a:off x="882868" y="1149321"/>
            <a:ext cx="10079421" cy="5423884"/>
          </a:xfrm>
          <a:prstGeom prst="rect">
            <a:avLst/>
          </a:prstGeom>
        </p:spPr>
      </p:pic>
      <p:sp>
        <p:nvSpPr>
          <p:cNvPr id="5" name="Title 1">
            <a:extLst>
              <a:ext uri="{FF2B5EF4-FFF2-40B4-BE49-F238E27FC236}">
                <a16:creationId xmlns:a16="http://schemas.microsoft.com/office/drawing/2014/main" id="{DDC6EF8C-E356-533F-B656-A1F9E299E4E6}"/>
              </a:ext>
            </a:extLst>
          </p:cNvPr>
          <p:cNvSpPr>
            <a:spLocks noGrp="1"/>
          </p:cNvSpPr>
          <p:nvPr>
            <p:ph type="title"/>
          </p:nvPr>
        </p:nvSpPr>
        <p:spPr>
          <a:xfrm>
            <a:off x="406574" y="421532"/>
            <a:ext cx="10450612" cy="839710"/>
          </a:xfrm>
        </p:spPr>
        <p:txBody>
          <a:bodyPr>
            <a:normAutofit/>
          </a:bodyPr>
          <a:lstStyle/>
          <a:p>
            <a:r>
              <a:rPr lang="en-GB" sz="3200" b="1" dirty="0">
                <a:latin typeface="Gill Sans MT" panose="020B0502020104020203" pitchFamily="34" charset="0"/>
              </a:rPr>
              <a:t>Approach to REDD+ Implementation- Kenya</a:t>
            </a:r>
            <a:endParaRPr lang="en-US" sz="3200" b="1" dirty="0">
              <a:latin typeface="Gill Sans MT" panose="020B0502020104020203" pitchFamily="34" charset="0"/>
            </a:endParaRPr>
          </a:p>
        </p:txBody>
      </p:sp>
    </p:spTree>
    <p:extLst>
      <p:ext uri="{BB962C8B-B14F-4D97-AF65-F5344CB8AC3E}">
        <p14:creationId xmlns:p14="http://schemas.microsoft.com/office/powerpoint/2010/main" val="3424035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https://encrypted-tbn2.gstatic.com/images?q=tbn:ANd9GcTrWt2rZ_fKrQEeKCd_glTEvN_5uDbumQhfAJXi1wMafBzBj55vWg"/>
          <p:cNvPicPr>
            <a:picLocks noChangeAspect="1" noChangeArrowheads="1"/>
          </p:cNvPicPr>
          <p:nvPr/>
        </p:nvPicPr>
        <p:blipFill>
          <a:blip r:embed="rId2"/>
          <a:srcRect/>
          <a:stretch>
            <a:fillRect/>
          </a:stretch>
        </p:blipFill>
        <p:spPr bwMode="auto">
          <a:xfrm>
            <a:off x="1524000" y="591368"/>
            <a:ext cx="8351520" cy="6232111"/>
          </a:xfrm>
          <a:prstGeom prst="rect">
            <a:avLst/>
          </a:prstGeom>
          <a:noFill/>
          <a:ln w="9525">
            <a:noFill/>
            <a:miter lim="800000"/>
            <a:headEnd/>
            <a:tailEnd/>
          </a:ln>
        </p:spPr>
      </p:pic>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Content Placeholder 3"/>
          <p:cNvPicPr>
            <a:picLocks noGrp="1" noChangeAspect="1"/>
          </p:cNvPicPr>
          <p:nvPr>
            <p:ph idx="1"/>
          </p:nvPr>
        </p:nvPicPr>
        <p:blipFill>
          <a:blip r:embed="rId2"/>
          <a:stretch>
            <a:fillRect/>
          </a:stretch>
        </p:blipFill>
        <p:spPr>
          <a:xfrm>
            <a:off x="1560786" y="1024760"/>
            <a:ext cx="8953677" cy="4776950"/>
          </a:xfrm>
        </p:spPr>
      </p:pic>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192B03AF-7B4F-6B46-A5DA-DAADD53D20AA}"/>
              </a:ext>
            </a:extLst>
          </p:cNvPr>
          <p:cNvSpPr txBox="1">
            <a:spLocks/>
          </p:cNvSpPr>
          <p:nvPr/>
        </p:nvSpPr>
        <p:spPr bwMode="auto">
          <a:xfrm>
            <a:off x="-1077339" y="1556"/>
            <a:ext cx="9144000" cy="62071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anose="020F0502020204030204" pitchFamily="34" charset="0"/>
              </a:defRPr>
            </a:lvl2pPr>
            <a:lvl3pPr algn="ctr" rtl="0" eaLnBrk="1" fontAlgn="base" hangingPunct="1">
              <a:spcBef>
                <a:spcPct val="0"/>
              </a:spcBef>
              <a:spcAft>
                <a:spcPct val="0"/>
              </a:spcAft>
              <a:defRPr sz="4400">
                <a:solidFill>
                  <a:schemeClr val="tx1"/>
                </a:solidFill>
                <a:latin typeface="Calibri" panose="020F0502020204030204" pitchFamily="34" charset="0"/>
              </a:defRPr>
            </a:lvl3pPr>
            <a:lvl4pPr algn="ctr" rtl="0" eaLnBrk="1" fontAlgn="base" hangingPunct="1">
              <a:spcBef>
                <a:spcPct val="0"/>
              </a:spcBef>
              <a:spcAft>
                <a:spcPct val="0"/>
              </a:spcAft>
              <a:defRPr sz="4400">
                <a:solidFill>
                  <a:schemeClr val="tx1"/>
                </a:solidFill>
                <a:latin typeface="Calibri" panose="020F0502020204030204" pitchFamily="34" charset="0"/>
              </a:defRPr>
            </a:lvl4pPr>
            <a:lvl5pPr algn="ctr" rtl="0" eaLnBrk="1" fontAlgn="base" hangingPunct="1">
              <a:spcBef>
                <a:spcPct val="0"/>
              </a:spcBef>
              <a:spcAft>
                <a:spcPct val="0"/>
              </a:spcAft>
              <a:defRPr sz="4400">
                <a:solidFill>
                  <a:schemeClr val="tx1"/>
                </a:solidFill>
                <a:latin typeface="Calibri" panose="020F0502020204030204" pitchFamily="34" charset="0"/>
              </a:defRPr>
            </a:lvl5pPr>
            <a:lvl6pPr marL="457200" algn="ctr" rtl="0" eaLnBrk="1" fontAlgn="base" hangingPunct="1">
              <a:spcBef>
                <a:spcPct val="0"/>
              </a:spcBef>
              <a:spcAft>
                <a:spcPct val="0"/>
              </a:spcAft>
              <a:defRPr sz="4400">
                <a:solidFill>
                  <a:schemeClr val="tx1"/>
                </a:solidFill>
                <a:latin typeface="Calibri" panose="020F0502020204030204" pitchFamily="34" charset="0"/>
              </a:defRPr>
            </a:lvl6pPr>
            <a:lvl7pPr marL="914400" algn="ctr" rtl="0" eaLnBrk="1" fontAlgn="base" hangingPunct="1">
              <a:spcBef>
                <a:spcPct val="0"/>
              </a:spcBef>
              <a:spcAft>
                <a:spcPct val="0"/>
              </a:spcAft>
              <a:defRPr sz="4400">
                <a:solidFill>
                  <a:schemeClr val="tx1"/>
                </a:solidFill>
                <a:latin typeface="Calibri" panose="020F0502020204030204" pitchFamily="34" charset="0"/>
              </a:defRPr>
            </a:lvl7pPr>
            <a:lvl8pPr marL="1371600" algn="ctr" rtl="0" eaLnBrk="1" fontAlgn="base" hangingPunct="1">
              <a:spcBef>
                <a:spcPct val="0"/>
              </a:spcBef>
              <a:spcAft>
                <a:spcPct val="0"/>
              </a:spcAft>
              <a:defRPr sz="4400">
                <a:solidFill>
                  <a:schemeClr val="tx1"/>
                </a:solidFill>
                <a:latin typeface="Calibri" panose="020F0502020204030204" pitchFamily="34" charset="0"/>
              </a:defRPr>
            </a:lvl8pPr>
            <a:lvl9pPr marL="1828800" algn="ctr" rtl="0" eaLnBrk="1" fontAlgn="base" hangingPunct="1">
              <a:spcBef>
                <a:spcPct val="0"/>
              </a:spcBef>
              <a:spcAft>
                <a:spcPct val="0"/>
              </a:spcAft>
              <a:defRPr sz="4400">
                <a:solidFill>
                  <a:schemeClr val="tx1"/>
                </a:solidFill>
                <a:latin typeface="Calibri" panose="020F0502020204030204" pitchFamily="34" charset="0"/>
              </a:defRPr>
            </a:lvl9pPr>
          </a:lstStyle>
          <a:p>
            <a:r>
              <a:rPr lang="en-GB" altLang="en-US" sz="3600" b="1" dirty="0">
                <a:solidFill>
                  <a:srgbClr val="00B050"/>
                </a:solidFill>
                <a:latin typeface="Open Sans" panose="020B0606030504020204" pitchFamily="34" charset="0"/>
                <a:ea typeface="Open Sans" panose="020B0606030504020204" pitchFamily="34" charset="0"/>
                <a:cs typeface="Open Sans" panose="020B0606030504020204" pitchFamily="34" charset="0"/>
              </a:rPr>
              <a:t>What Is Climate Change?</a:t>
            </a:r>
          </a:p>
        </p:txBody>
      </p:sp>
      <p:sp>
        <p:nvSpPr>
          <p:cNvPr id="10" name="TextBox 9">
            <a:extLst>
              <a:ext uri="{FF2B5EF4-FFF2-40B4-BE49-F238E27FC236}">
                <a16:creationId xmlns:a16="http://schemas.microsoft.com/office/drawing/2014/main" id="{941D4FBC-2B73-7D4D-A561-DC6BB74BF499}"/>
              </a:ext>
            </a:extLst>
          </p:cNvPr>
          <p:cNvSpPr txBox="1"/>
          <p:nvPr/>
        </p:nvSpPr>
        <p:spPr>
          <a:xfrm>
            <a:off x="372746" y="2576689"/>
            <a:ext cx="4246087" cy="2354491"/>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pPr>
              <a:lnSpc>
                <a:spcPts val="2200"/>
              </a:lnSpc>
            </a:pPr>
            <a:r>
              <a:rPr lang="en-US" dirty="0">
                <a:solidFill>
                  <a:srgbClr val="000000"/>
                </a:solidFill>
                <a:latin typeface="Gill Sans MT" panose="020B0502020104020203" pitchFamily="34" charset="0"/>
                <a:ea typeface="Open Sans" panose="020B0606030504020204" pitchFamily="34" charset="0"/>
                <a:cs typeface="Open Sans" panose="020B0606030504020204" pitchFamily="34" charset="0"/>
              </a:rPr>
              <a:t>Since 1880, scientists have kept thermometer-based records of the global surface temperature. </a:t>
            </a:r>
          </a:p>
          <a:p>
            <a:pPr>
              <a:spcBef>
                <a:spcPts val="1200"/>
              </a:spcBef>
            </a:pPr>
            <a:r>
              <a:rPr lang="en-US" dirty="0">
                <a:solidFill>
                  <a:srgbClr val="000000"/>
                </a:solidFill>
                <a:latin typeface="Gill Sans MT" panose="020B0502020104020203" pitchFamily="34" charset="0"/>
                <a:ea typeface="Open Sans" panose="020B0606030504020204" pitchFamily="34" charset="0"/>
                <a:cs typeface="Open Sans" panose="020B0606030504020204" pitchFamily="34" charset="0"/>
              </a:rPr>
              <a:t>What is happening to the global temperature? </a:t>
            </a:r>
            <a:endParaRPr lang="en-US" b="1" dirty="0">
              <a:solidFill>
                <a:srgbClr val="413796"/>
              </a:solidFill>
              <a:latin typeface="Gill Sans MT" panose="020B0502020104020203" pitchFamily="34" charset="0"/>
              <a:ea typeface="Open Sans" panose="020B0606030504020204" pitchFamily="34" charset="0"/>
              <a:cs typeface="Open Sans" panose="020B0606030504020204" pitchFamily="34" charset="0"/>
            </a:endParaRPr>
          </a:p>
          <a:p>
            <a:pPr>
              <a:spcBef>
                <a:spcPts val="1200"/>
              </a:spcBef>
              <a:spcAft>
                <a:spcPts val="1200"/>
              </a:spcAft>
            </a:pPr>
            <a:r>
              <a:rPr lang="en-US" b="1" dirty="0">
                <a:solidFill>
                  <a:srgbClr val="FF0000"/>
                </a:solidFill>
                <a:latin typeface="Gill Sans MT" panose="020B0502020104020203" pitchFamily="34" charset="0"/>
                <a:ea typeface="Open Sans" panose="020B0606030504020204" pitchFamily="34" charset="0"/>
                <a:cs typeface="Open Sans" panose="020B0606030504020204" pitchFamily="34" charset="0"/>
              </a:rPr>
              <a:t>The planet is becoming warmer; the climate is changing</a:t>
            </a:r>
            <a:endParaRPr lang="en-GB" b="1" dirty="0">
              <a:solidFill>
                <a:srgbClr val="FF0000"/>
              </a:solidFill>
              <a:latin typeface="Gill Sans MT" panose="020B0502020104020203" pitchFamily="34" charset="0"/>
            </a:endParaRPr>
          </a:p>
        </p:txBody>
      </p:sp>
      <p:sp>
        <p:nvSpPr>
          <p:cNvPr id="11" name="TextBox 10">
            <a:extLst>
              <a:ext uri="{FF2B5EF4-FFF2-40B4-BE49-F238E27FC236}">
                <a16:creationId xmlns:a16="http://schemas.microsoft.com/office/drawing/2014/main" id="{AD1E1B0A-86CA-EB41-AA2C-65A5C5377FBC}"/>
              </a:ext>
            </a:extLst>
          </p:cNvPr>
          <p:cNvSpPr txBox="1"/>
          <p:nvPr/>
        </p:nvSpPr>
        <p:spPr>
          <a:xfrm>
            <a:off x="355070" y="781768"/>
            <a:ext cx="8280400" cy="646331"/>
          </a:xfrm>
          <a:prstGeom prst="rect">
            <a:avLst/>
          </a:prstGeom>
          <a:solidFill>
            <a:srgbClr val="C7F0BD"/>
          </a:solidFill>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b="1" dirty="0">
                <a:solidFill>
                  <a:srgbClr val="000000"/>
                </a:solidFill>
                <a:latin typeface="Open Sans" panose="020B0606030504020204" pitchFamily="34" charset="0"/>
                <a:ea typeface="Open Sans" panose="020B0606030504020204" pitchFamily="34" charset="0"/>
                <a:cs typeface="Open Sans" panose="020B0606030504020204" pitchFamily="34" charset="0"/>
              </a:rPr>
              <a:t>Climate change is a change in the average temperature and cycles of weather over a long period of time </a:t>
            </a:r>
            <a:endParaRPr lang="en-US" b="1" dirty="0">
              <a:solidFill>
                <a:srgbClr val="FF0000"/>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4" name="Group 3">
            <a:extLst>
              <a:ext uri="{FF2B5EF4-FFF2-40B4-BE49-F238E27FC236}">
                <a16:creationId xmlns:a16="http://schemas.microsoft.com/office/drawing/2014/main" id="{B626E2C4-1CEB-4F92-9351-C628C341BCA6}"/>
              </a:ext>
            </a:extLst>
          </p:cNvPr>
          <p:cNvGrpSpPr/>
          <p:nvPr/>
        </p:nvGrpSpPr>
        <p:grpSpPr>
          <a:xfrm>
            <a:off x="4889310" y="2218456"/>
            <a:ext cx="6708777" cy="3953744"/>
            <a:chOff x="3357573" y="2288615"/>
            <a:chExt cx="5807808" cy="3469942"/>
          </a:xfrm>
        </p:grpSpPr>
        <p:pic>
          <p:nvPicPr>
            <p:cNvPr id="3" name="Picture 2" descr="Graphical user interface, chart&#10;&#10;Description automatically generated">
              <a:extLst>
                <a:ext uri="{FF2B5EF4-FFF2-40B4-BE49-F238E27FC236}">
                  <a16:creationId xmlns:a16="http://schemas.microsoft.com/office/drawing/2014/main" id="{DE23B102-43DC-4705-88F6-24BCE57D1688}"/>
                </a:ext>
              </a:extLst>
            </p:cNvPr>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4059394" y="2456482"/>
              <a:ext cx="4724604" cy="2433459"/>
            </a:xfrm>
            <a:prstGeom prst="rect">
              <a:avLst/>
            </a:prstGeom>
          </p:spPr>
        </p:pic>
        <p:sp>
          <p:nvSpPr>
            <p:cNvPr id="15" name="Text Box 2">
              <a:extLst>
                <a:ext uri="{FF2B5EF4-FFF2-40B4-BE49-F238E27FC236}">
                  <a16:creationId xmlns:a16="http://schemas.microsoft.com/office/drawing/2014/main" id="{2EBEBA5C-FB70-4020-8B5D-69A1641A9409}"/>
                </a:ext>
              </a:extLst>
            </p:cNvPr>
            <p:cNvSpPr txBox="1">
              <a:spLocks noChangeArrowheads="1"/>
            </p:cNvSpPr>
            <p:nvPr/>
          </p:nvSpPr>
          <p:spPr bwMode="auto">
            <a:xfrm>
              <a:off x="4059393" y="5441547"/>
              <a:ext cx="4724604" cy="317010"/>
            </a:xfrm>
            <a:prstGeom prst="rect">
              <a:avLst/>
            </a:prstGeom>
            <a:noFill/>
            <a:ln w="9525">
              <a:noFill/>
              <a:miter lim="800000"/>
              <a:headEnd/>
              <a:tailEnd/>
            </a:ln>
          </p:spPr>
          <p:txBody>
            <a:bodyPr rot="0" vert="horz" wrap="square" lIns="91440" tIns="45720" rIns="91440" bIns="45720" anchor="t" anchorCtr="0">
              <a:spAutoFit/>
            </a:bodyPr>
            <a:lstStyle/>
            <a:p>
              <a:pPr algn="ctr"/>
              <a:r>
                <a:rPr lang="en-GB" sz="1400" b="1" dirty="0">
                  <a:latin typeface="Open Sans" panose="020B0606030504020204" pitchFamily="34" charset="0"/>
                  <a:ea typeface="Open Sans" panose="020B0606030504020204" pitchFamily="34" charset="0"/>
                </a:rPr>
                <a:t>Year</a:t>
              </a:r>
            </a:p>
          </p:txBody>
        </p:sp>
        <p:sp>
          <p:nvSpPr>
            <p:cNvPr id="16" name="Text Box 2">
              <a:extLst>
                <a:ext uri="{FF2B5EF4-FFF2-40B4-BE49-F238E27FC236}">
                  <a16:creationId xmlns:a16="http://schemas.microsoft.com/office/drawing/2014/main" id="{FD7D4A36-FA88-4044-ACDF-59075E3ABBC6}"/>
                </a:ext>
              </a:extLst>
            </p:cNvPr>
            <p:cNvSpPr txBox="1">
              <a:spLocks noChangeArrowheads="1"/>
            </p:cNvSpPr>
            <p:nvPr/>
          </p:nvSpPr>
          <p:spPr bwMode="auto">
            <a:xfrm rot="16200000">
              <a:off x="2172172" y="3506709"/>
              <a:ext cx="2687812" cy="317010"/>
            </a:xfrm>
            <a:prstGeom prst="rect">
              <a:avLst/>
            </a:prstGeom>
            <a:noFill/>
            <a:ln w="9525">
              <a:noFill/>
              <a:miter lim="800000"/>
              <a:headEnd/>
              <a:tailEnd/>
            </a:ln>
          </p:spPr>
          <p:txBody>
            <a:bodyPr rot="0" vert="horz" wrap="square" lIns="91440" tIns="45720" rIns="91440" bIns="45720" anchor="t" anchorCtr="0">
              <a:spAutoFit/>
            </a:bodyPr>
            <a:lstStyle/>
            <a:p>
              <a:pPr algn="ctr"/>
              <a:r>
                <a:rPr lang="en-GB" sz="1400" b="1" dirty="0">
                  <a:latin typeface="Open Sans" panose="020B0606030504020204" pitchFamily="34" charset="0"/>
                  <a:ea typeface="Open Sans" panose="020B0606030504020204" pitchFamily="34" charset="0"/>
                  <a:cs typeface="Open Sans" panose="020B0606030504020204" pitchFamily="34" charset="0"/>
                </a:rPr>
                <a:t>Temperature Anomaly (°C)</a:t>
              </a:r>
            </a:p>
          </p:txBody>
        </p:sp>
        <p:sp>
          <p:nvSpPr>
            <p:cNvPr id="17" name="Text Box 2">
              <a:extLst>
                <a:ext uri="{FF2B5EF4-FFF2-40B4-BE49-F238E27FC236}">
                  <a16:creationId xmlns:a16="http://schemas.microsoft.com/office/drawing/2014/main" id="{AD66A374-BE12-45D2-B356-3ABD85F28108}"/>
                </a:ext>
              </a:extLst>
            </p:cNvPr>
            <p:cNvSpPr txBox="1">
              <a:spLocks noChangeArrowheads="1"/>
            </p:cNvSpPr>
            <p:nvPr/>
          </p:nvSpPr>
          <p:spPr bwMode="auto">
            <a:xfrm>
              <a:off x="3560614" y="4168144"/>
              <a:ext cx="524943" cy="317010"/>
            </a:xfrm>
            <a:prstGeom prst="rect">
              <a:avLst/>
            </a:prstGeom>
            <a:noFill/>
            <a:ln w="9525">
              <a:noFill/>
              <a:miter lim="800000"/>
              <a:headEnd/>
              <a:tailEnd/>
            </a:ln>
          </p:spPr>
          <p:txBody>
            <a:bodyPr rot="0" vert="horz" wrap="square" lIns="91440" tIns="45720" rIns="91440" bIns="45720" anchor="t" anchorCtr="0">
              <a:spAutoFit/>
            </a:bodyPr>
            <a:lstStyle/>
            <a:p>
              <a:pPr algn="r"/>
              <a:r>
                <a:rPr lang="en-GB" sz="1400" dirty="0">
                  <a:latin typeface="Open Sans" panose="020B0606030504020204" pitchFamily="34" charset="0"/>
                  <a:ea typeface="Open Sans" panose="020B0606030504020204" pitchFamily="34" charset="0"/>
                </a:rPr>
                <a:t>0</a:t>
              </a:r>
            </a:p>
          </p:txBody>
        </p:sp>
        <p:sp>
          <p:nvSpPr>
            <p:cNvPr id="18" name="Text Box 2">
              <a:extLst>
                <a:ext uri="{FF2B5EF4-FFF2-40B4-BE49-F238E27FC236}">
                  <a16:creationId xmlns:a16="http://schemas.microsoft.com/office/drawing/2014/main" id="{5C5052C9-4001-4222-9DAC-A4DF9564156D}"/>
                </a:ext>
              </a:extLst>
            </p:cNvPr>
            <p:cNvSpPr txBox="1">
              <a:spLocks noChangeArrowheads="1"/>
            </p:cNvSpPr>
            <p:nvPr/>
          </p:nvSpPr>
          <p:spPr bwMode="auto">
            <a:xfrm>
              <a:off x="3572486" y="4701344"/>
              <a:ext cx="524943" cy="317010"/>
            </a:xfrm>
            <a:prstGeom prst="rect">
              <a:avLst/>
            </a:prstGeom>
            <a:noFill/>
            <a:ln w="9525">
              <a:noFill/>
              <a:miter lim="800000"/>
              <a:headEnd/>
              <a:tailEnd/>
            </a:ln>
          </p:spPr>
          <p:txBody>
            <a:bodyPr rot="0" vert="horz" wrap="square" lIns="91440" tIns="45720" rIns="91440" bIns="45720" anchor="t" anchorCtr="0">
              <a:spAutoFit/>
            </a:bodyPr>
            <a:lstStyle/>
            <a:p>
              <a:pPr algn="r"/>
              <a:r>
                <a:rPr lang="en-GB" sz="1400" dirty="0">
                  <a:latin typeface="Open Sans" panose="020B0606030504020204" pitchFamily="34" charset="0"/>
                  <a:ea typeface="Open Sans" panose="020B0606030504020204" pitchFamily="34" charset="0"/>
                </a:rPr>
                <a:t>-0.5</a:t>
              </a:r>
            </a:p>
          </p:txBody>
        </p:sp>
        <p:sp>
          <p:nvSpPr>
            <p:cNvPr id="19" name="Text Box 2">
              <a:extLst>
                <a:ext uri="{FF2B5EF4-FFF2-40B4-BE49-F238E27FC236}">
                  <a16:creationId xmlns:a16="http://schemas.microsoft.com/office/drawing/2014/main" id="{91EF5CDE-7D54-45B0-B162-1B480548FDED}"/>
                </a:ext>
              </a:extLst>
            </p:cNvPr>
            <p:cNvSpPr txBox="1">
              <a:spLocks noChangeArrowheads="1"/>
            </p:cNvSpPr>
            <p:nvPr/>
          </p:nvSpPr>
          <p:spPr bwMode="auto">
            <a:xfrm>
              <a:off x="3560614" y="3477699"/>
              <a:ext cx="524943" cy="317010"/>
            </a:xfrm>
            <a:prstGeom prst="rect">
              <a:avLst/>
            </a:prstGeom>
            <a:noFill/>
            <a:ln w="9525">
              <a:noFill/>
              <a:miter lim="800000"/>
              <a:headEnd/>
              <a:tailEnd/>
            </a:ln>
          </p:spPr>
          <p:txBody>
            <a:bodyPr rot="0" vert="horz" wrap="square" lIns="91440" tIns="45720" rIns="91440" bIns="45720" anchor="t" anchorCtr="0">
              <a:spAutoFit/>
            </a:bodyPr>
            <a:lstStyle/>
            <a:p>
              <a:pPr algn="r"/>
              <a:r>
                <a:rPr lang="en-GB" sz="1400" dirty="0">
                  <a:latin typeface="Open Sans" panose="020B0606030504020204" pitchFamily="34" charset="0"/>
                  <a:ea typeface="Open Sans" panose="020B0606030504020204" pitchFamily="34" charset="0"/>
                </a:rPr>
                <a:t>0.5</a:t>
              </a:r>
            </a:p>
          </p:txBody>
        </p:sp>
        <p:sp>
          <p:nvSpPr>
            <p:cNvPr id="20" name="Text Box 2">
              <a:extLst>
                <a:ext uri="{FF2B5EF4-FFF2-40B4-BE49-F238E27FC236}">
                  <a16:creationId xmlns:a16="http://schemas.microsoft.com/office/drawing/2014/main" id="{2DC62458-4344-4716-A6E9-C69456B64015}"/>
                </a:ext>
              </a:extLst>
            </p:cNvPr>
            <p:cNvSpPr txBox="1">
              <a:spLocks noChangeArrowheads="1"/>
            </p:cNvSpPr>
            <p:nvPr/>
          </p:nvSpPr>
          <p:spPr bwMode="auto">
            <a:xfrm>
              <a:off x="3560614" y="2876765"/>
              <a:ext cx="536815" cy="317010"/>
            </a:xfrm>
            <a:prstGeom prst="rect">
              <a:avLst/>
            </a:prstGeom>
            <a:noFill/>
            <a:ln w="9525">
              <a:noFill/>
              <a:miter lim="800000"/>
              <a:headEnd/>
              <a:tailEnd/>
            </a:ln>
          </p:spPr>
          <p:txBody>
            <a:bodyPr rot="0" vert="horz" wrap="square" lIns="91440" tIns="45720" rIns="91440" bIns="45720" anchor="t" anchorCtr="0">
              <a:spAutoFit/>
            </a:bodyPr>
            <a:lstStyle/>
            <a:p>
              <a:pPr algn="r"/>
              <a:r>
                <a:rPr lang="en-GB" sz="1400" dirty="0">
                  <a:latin typeface="Open Sans" panose="020B0606030504020204" pitchFamily="34" charset="0"/>
                  <a:ea typeface="Open Sans" panose="020B0606030504020204" pitchFamily="34" charset="0"/>
                </a:rPr>
                <a:t>1.0</a:t>
              </a:r>
            </a:p>
          </p:txBody>
        </p:sp>
        <p:sp>
          <p:nvSpPr>
            <p:cNvPr id="21" name="Text Box 2">
              <a:extLst>
                <a:ext uri="{FF2B5EF4-FFF2-40B4-BE49-F238E27FC236}">
                  <a16:creationId xmlns:a16="http://schemas.microsoft.com/office/drawing/2014/main" id="{037A7374-4AB0-4471-B630-0F4CD39B26CA}"/>
                </a:ext>
              </a:extLst>
            </p:cNvPr>
            <p:cNvSpPr txBox="1">
              <a:spLocks noChangeArrowheads="1"/>
            </p:cNvSpPr>
            <p:nvPr/>
          </p:nvSpPr>
          <p:spPr bwMode="auto">
            <a:xfrm>
              <a:off x="3616055" y="2288615"/>
              <a:ext cx="469502" cy="317010"/>
            </a:xfrm>
            <a:prstGeom prst="rect">
              <a:avLst/>
            </a:prstGeom>
            <a:noFill/>
            <a:ln w="9525">
              <a:noFill/>
              <a:miter lim="800000"/>
              <a:headEnd/>
              <a:tailEnd/>
            </a:ln>
          </p:spPr>
          <p:txBody>
            <a:bodyPr rot="0" vert="horz" wrap="square" lIns="91440" tIns="45720" rIns="91440" bIns="45720" anchor="t" anchorCtr="0">
              <a:spAutoFit/>
            </a:bodyPr>
            <a:lstStyle/>
            <a:p>
              <a:pPr algn="r"/>
              <a:r>
                <a:rPr lang="en-GB" sz="1400" dirty="0">
                  <a:latin typeface="Open Sans" panose="020B0606030504020204" pitchFamily="34" charset="0"/>
                  <a:ea typeface="Open Sans" panose="020B0606030504020204" pitchFamily="34" charset="0"/>
                </a:rPr>
                <a:t>1.5</a:t>
              </a:r>
            </a:p>
          </p:txBody>
        </p:sp>
        <p:sp>
          <p:nvSpPr>
            <p:cNvPr id="13" name="Text Box 25">
              <a:extLst>
                <a:ext uri="{FF2B5EF4-FFF2-40B4-BE49-F238E27FC236}">
                  <a16:creationId xmlns:a16="http://schemas.microsoft.com/office/drawing/2014/main" id="{12E96B28-4890-44F6-8DE0-C2EAC49FC735}"/>
                </a:ext>
              </a:extLst>
            </p:cNvPr>
            <p:cNvSpPr txBox="1"/>
            <p:nvPr/>
          </p:nvSpPr>
          <p:spPr>
            <a:xfrm rot="16200000">
              <a:off x="7730731" y="3509750"/>
              <a:ext cx="2487918" cy="381382"/>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r>
                <a:rPr lang="en-GB" sz="950" dirty="0">
                  <a:solidFill>
                    <a:srgbClr val="ACAEAF"/>
                  </a:solidFill>
                  <a:latin typeface="Open Sans" panose="020B0606030504020204" pitchFamily="34" charset="0"/>
                  <a:ea typeface="Open Sans" panose="020B0606030504020204" pitchFamily="34" charset="0"/>
                </a:rPr>
                <a:t>Data source: NASA's Goddard Institute for Space Studies (GISS)</a:t>
              </a:r>
            </a:p>
          </p:txBody>
        </p:sp>
        <p:sp>
          <p:nvSpPr>
            <p:cNvPr id="22" name="TextBox 21">
              <a:extLst>
                <a:ext uri="{FF2B5EF4-FFF2-40B4-BE49-F238E27FC236}">
                  <a16:creationId xmlns:a16="http://schemas.microsoft.com/office/drawing/2014/main" id="{E8EF08F0-8FBA-47F2-8ED0-81B873B05471}"/>
                </a:ext>
              </a:extLst>
            </p:cNvPr>
            <p:cNvSpPr txBox="1"/>
            <p:nvPr/>
          </p:nvSpPr>
          <p:spPr>
            <a:xfrm rot="16200000">
              <a:off x="3799950" y="5005382"/>
              <a:ext cx="631059" cy="317010"/>
            </a:xfrm>
            <a:prstGeom prst="rect">
              <a:avLst/>
            </a:prstGeom>
            <a:noFill/>
          </p:spPr>
          <p:txBody>
            <a:bodyPr wrap="square" rtlCol="0">
              <a:spAutoFit/>
            </a:bodyPr>
            <a:lstStyle/>
            <a:p>
              <a:r>
                <a:rPr lang="en-GB" sz="1400" dirty="0">
                  <a:latin typeface="Open Sans" panose="020B0606030504020204" pitchFamily="34" charset="0"/>
                  <a:ea typeface="Open Sans" panose="020B0606030504020204" pitchFamily="34" charset="0"/>
                  <a:cs typeface="Open Sans" panose="020B0606030504020204" pitchFamily="34" charset="0"/>
                </a:rPr>
                <a:t>1880</a:t>
              </a:r>
            </a:p>
          </p:txBody>
        </p:sp>
        <p:sp>
          <p:nvSpPr>
            <p:cNvPr id="23" name="TextBox 22">
              <a:extLst>
                <a:ext uri="{FF2B5EF4-FFF2-40B4-BE49-F238E27FC236}">
                  <a16:creationId xmlns:a16="http://schemas.microsoft.com/office/drawing/2014/main" id="{CC4BF221-FE8B-447B-AC7F-620CB0CEB6B4}"/>
                </a:ext>
              </a:extLst>
            </p:cNvPr>
            <p:cNvSpPr txBox="1"/>
            <p:nvPr/>
          </p:nvSpPr>
          <p:spPr>
            <a:xfrm rot="16200000">
              <a:off x="4071348" y="5005382"/>
              <a:ext cx="631059" cy="317010"/>
            </a:xfrm>
            <a:prstGeom prst="rect">
              <a:avLst/>
            </a:prstGeom>
            <a:noFill/>
          </p:spPr>
          <p:txBody>
            <a:bodyPr wrap="square" rtlCol="0">
              <a:spAutoFit/>
            </a:bodyPr>
            <a:lstStyle/>
            <a:p>
              <a:r>
                <a:rPr lang="en-GB" sz="1400" dirty="0">
                  <a:latin typeface="Open Sans" panose="020B0606030504020204" pitchFamily="34" charset="0"/>
                  <a:ea typeface="Open Sans" panose="020B0606030504020204" pitchFamily="34" charset="0"/>
                  <a:cs typeface="Open Sans" panose="020B0606030504020204" pitchFamily="34" charset="0"/>
                </a:rPr>
                <a:t>1888</a:t>
              </a:r>
            </a:p>
          </p:txBody>
        </p:sp>
        <p:sp>
          <p:nvSpPr>
            <p:cNvPr id="24" name="TextBox 23">
              <a:extLst>
                <a:ext uri="{FF2B5EF4-FFF2-40B4-BE49-F238E27FC236}">
                  <a16:creationId xmlns:a16="http://schemas.microsoft.com/office/drawing/2014/main" id="{322B3383-98A0-4153-87EF-3E8136304D14}"/>
                </a:ext>
              </a:extLst>
            </p:cNvPr>
            <p:cNvSpPr txBox="1"/>
            <p:nvPr/>
          </p:nvSpPr>
          <p:spPr>
            <a:xfrm rot="16200000">
              <a:off x="4614144" y="5005382"/>
              <a:ext cx="631059" cy="317010"/>
            </a:xfrm>
            <a:prstGeom prst="rect">
              <a:avLst/>
            </a:prstGeom>
            <a:noFill/>
          </p:spPr>
          <p:txBody>
            <a:bodyPr wrap="square" rtlCol="0">
              <a:spAutoFit/>
            </a:bodyPr>
            <a:lstStyle/>
            <a:p>
              <a:r>
                <a:rPr lang="en-GB" sz="1400" dirty="0">
                  <a:latin typeface="Open Sans" panose="020B0606030504020204" pitchFamily="34" charset="0"/>
                  <a:ea typeface="Open Sans" panose="020B0606030504020204" pitchFamily="34" charset="0"/>
                  <a:cs typeface="Open Sans" panose="020B0606030504020204" pitchFamily="34" charset="0"/>
                </a:rPr>
                <a:t>1904</a:t>
              </a:r>
            </a:p>
          </p:txBody>
        </p:sp>
        <p:sp>
          <p:nvSpPr>
            <p:cNvPr id="25" name="TextBox 24">
              <a:extLst>
                <a:ext uri="{FF2B5EF4-FFF2-40B4-BE49-F238E27FC236}">
                  <a16:creationId xmlns:a16="http://schemas.microsoft.com/office/drawing/2014/main" id="{037ECA21-5729-4C4F-9706-942A4316E86C}"/>
                </a:ext>
              </a:extLst>
            </p:cNvPr>
            <p:cNvSpPr txBox="1"/>
            <p:nvPr/>
          </p:nvSpPr>
          <p:spPr>
            <a:xfrm rot="16200000">
              <a:off x="5699736" y="5005382"/>
              <a:ext cx="631059" cy="317010"/>
            </a:xfrm>
            <a:prstGeom prst="rect">
              <a:avLst/>
            </a:prstGeom>
            <a:noFill/>
          </p:spPr>
          <p:txBody>
            <a:bodyPr wrap="square" rtlCol="0">
              <a:spAutoFit/>
            </a:bodyPr>
            <a:lstStyle/>
            <a:p>
              <a:r>
                <a:rPr lang="en-GB" sz="1400" dirty="0">
                  <a:latin typeface="Open Sans" panose="020B0606030504020204" pitchFamily="34" charset="0"/>
                  <a:ea typeface="Open Sans" panose="020B0606030504020204" pitchFamily="34" charset="0"/>
                  <a:cs typeface="Open Sans" panose="020B0606030504020204" pitchFamily="34" charset="0"/>
                </a:rPr>
                <a:t>1936</a:t>
              </a:r>
            </a:p>
          </p:txBody>
        </p:sp>
        <p:sp>
          <p:nvSpPr>
            <p:cNvPr id="26" name="TextBox 25">
              <a:extLst>
                <a:ext uri="{FF2B5EF4-FFF2-40B4-BE49-F238E27FC236}">
                  <a16:creationId xmlns:a16="http://schemas.microsoft.com/office/drawing/2014/main" id="{FF75A1E5-F2E7-4C10-9155-BAC75914CF8D}"/>
                </a:ext>
              </a:extLst>
            </p:cNvPr>
            <p:cNvSpPr txBox="1"/>
            <p:nvPr/>
          </p:nvSpPr>
          <p:spPr>
            <a:xfrm rot="16200000">
              <a:off x="6513930" y="5005382"/>
              <a:ext cx="631059" cy="317010"/>
            </a:xfrm>
            <a:prstGeom prst="rect">
              <a:avLst/>
            </a:prstGeom>
            <a:noFill/>
          </p:spPr>
          <p:txBody>
            <a:bodyPr wrap="square" rtlCol="0">
              <a:spAutoFit/>
            </a:bodyPr>
            <a:lstStyle/>
            <a:p>
              <a:r>
                <a:rPr lang="en-GB" sz="1400" dirty="0">
                  <a:latin typeface="Open Sans" panose="020B0606030504020204" pitchFamily="34" charset="0"/>
                  <a:ea typeface="Open Sans" panose="020B0606030504020204" pitchFamily="34" charset="0"/>
                  <a:cs typeface="Open Sans" panose="020B0606030504020204" pitchFamily="34" charset="0"/>
                </a:rPr>
                <a:t>1960</a:t>
              </a:r>
            </a:p>
          </p:txBody>
        </p:sp>
        <p:sp>
          <p:nvSpPr>
            <p:cNvPr id="27" name="TextBox 26">
              <a:extLst>
                <a:ext uri="{FF2B5EF4-FFF2-40B4-BE49-F238E27FC236}">
                  <a16:creationId xmlns:a16="http://schemas.microsoft.com/office/drawing/2014/main" id="{56CDA8B1-8E95-4CA2-ADE0-D63FA646AA70}"/>
                </a:ext>
              </a:extLst>
            </p:cNvPr>
            <p:cNvSpPr txBox="1"/>
            <p:nvPr/>
          </p:nvSpPr>
          <p:spPr>
            <a:xfrm rot="16200000">
              <a:off x="7870920" y="5005382"/>
              <a:ext cx="631059" cy="317010"/>
            </a:xfrm>
            <a:prstGeom prst="rect">
              <a:avLst/>
            </a:prstGeom>
            <a:noFill/>
          </p:spPr>
          <p:txBody>
            <a:bodyPr wrap="square" rtlCol="0">
              <a:spAutoFit/>
            </a:bodyPr>
            <a:lstStyle/>
            <a:p>
              <a:r>
                <a:rPr lang="en-GB" sz="1400" dirty="0">
                  <a:latin typeface="Open Sans" panose="020B0606030504020204" pitchFamily="34" charset="0"/>
                  <a:ea typeface="Open Sans" panose="020B0606030504020204" pitchFamily="34" charset="0"/>
                  <a:cs typeface="Open Sans" panose="020B0606030504020204" pitchFamily="34" charset="0"/>
                </a:rPr>
                <a:t>2000</a:t>
              </a:r>
            </a:p>
          </p:txBody>
        </p:sp>
        <p:sp>
          <p:nvSpPr>
            <p:cNvPr id="28" name="TextBox 27">
              <a:extLst>
                <a:ext uri="{FF2B5EF4-FFF2-40B4-BE49-F238E27FC236}">
                  <a16:creationId xmlns:a16="http://schemas.microsoft.com/office/drawing/2014/main" id="{E3C3C49C-7A30-4AE1-ABA5-0F73300D0CA9}"/>
                </a:ext>
              </a:extLst>
            </p:cNvPr>
            <p:cNvSpPr txBox="1"/>
            <p:nvPr/>
          </p:nvSpPr>
          <p:spPr>
            <a:xfrm rot="16200000">
              <a:off x="8413711" y="5005381"/>
              <a:ext cx="631059" cy="317010"/>
            </a:xfrm>
            <a:prstGeom prst="rect">
              <a:avLst/>
            </a:prstGeom>
            <a:noFill/>
          </p:spPr>
          <p:txBody>
            <a:bodyPr wrap="square" rtlCol="0">
              <a:spAutoFit/>
            </a:bodyPr>
            <a:lstStyle/>
            <a:p>
              <a:r>
                <a:rPr lang="en-GB" sz="1400" dirty="0">
                  <a:latin typeface="Open Sans" panose="020B0606030504020204" pitchFamily="34" charset="0"/>
                  <a:ea typeface="Open Sans" panose="020B0606030504020204" pitchFamily="34" charset="0"/>
                  <a:cs typeface="Open Sans" panose="020B0606030504020204" pitchFamily="34" charset="0"/>
                </a:rPr>
                <a:t>2016</a:t>
              </a:r>
            </a:p>
          </p:txBody>
        </p:sp>
        <p:sp>
          <p:nvSpPr>
            <p:cNvPr id="29" name="TextBox 28">
              <a:extLst>
                <a:ext uri="{FF2B5EF4-FFF2-40B4-BE49-F238E27FC236}">
                  <a16:creationId xmlns:a16="http://schemas.microsoft.com/office/drawing/2014/main" id="{CE69AE65-378E-49E2-96D3-4931E0EA6814}"/>
                </a:ext>
              </a:extLst>
            </p:cNvPr>
            <p:cNvSpPr txBox="1"/>
            <p:nvPr/>
          </p:nvSpPr>
          <p:spPr>
            <a:xfrm rot="16200000">
              <a:off x="4342746" y="5005382"/>
              <a:ext cx="631059" cy="317010"/>
            </a:xfrm>
            <a:prstGeom prst="rect">
              <a:avLst/>
            </a:prstGeom>
            <a:noFill/>
          </p:spPr>
          <p:txBody>
            <a:bodyPr wrap="square" rtlCol="0">
              <a:spAutoFit/>
            </a:bodyPr>
            <a:lstStyle/>
            <a:p>
              <a:r>
                <a:rPr lang="en-GB" sz="1400" dirty="0">
                  <a:latin typeface="Open Sans" panose="020B0606030504020204" pitchFamily="34" charset="0"/>
                  <a:ea typeface="Open Sans" panose="020B0606030504020204" pitchFamily="34" charset="0"/>
                  <a:cs typeface="Open Sans" panose="020B0606030504020204" pitchFamily="34" charset="0"/>
                </a:rPr>
                <a:t>1896</a:t>
              </a:r>
            </a:p>
          </p:txBody>
        </p:sp>
        <p:sp>
          <p:nvSpPr>
            <p:cNvPr id="30" name="TextBox 29">
              <a:extLst>
                <a:ext uri="{FF2B5EF4-FFF2-40B4-BE49-F238E27FC236}">
                  <a16:creationId xmlns:a16="http://schemas.microsoft.com/office/drawing/2014/main" id="{65C09136-1AC8-4F2D-981A-6E45B98B97D8}"/>
                </a:ext>
              </a:extLst>
            </p:cNvPr>
            <p:cNvSpPr txBox="1"/>
            <p:nvPr/>
          </p:nvSpPr>
          <p:spPr>
            <a:xfrm rot="16200000">
              <a:off x="4885541" y="5005382"/>
              <a:ext cx="631059" cy="317010"/>
            </a:xfrm>
            <a:prstGeom prst="rect">
              <a:avLst/>
            </a:prstGeom>
            <a:noFill/>
          </p:spPr>
          <p:txBody>
            <a:bodyPr wrap="square" rtlCol="0">
              <a:spAutoFit/>
            </a:bodyPr>
            <a:lstStyle/>
            <a:p>
              <a:r>
                <a:rPr lang="en-GB" sz="1400" dirty="0">
                  <a:latin typeface="Open Sans" panose="020B0606030504020204" pitchFamily="34" charset="0"/>
                  <a:ea typeface="Open Sans" panose="020B0606030504020204" pitchFamily="34" charset="0"/>
                  <a:cs typeface="Open Sans" panose="020B0606030504020204" pitchFamily="34" charset="0"/>
                </a:rPr>
                <a:t>1912</a:t>
              </a:r>
            </a:p>
          </p:txBody>
        </p:sp>
        <p:sp>
          <p:nvSpPr>
            <p:cNvPr id="31" name="TextBox 30">
              <a:extLst>
                <a:ext uri="{FF2B5EF4-FFF2-40B4-BE49-F238E27FC236}">
                  <a16:creationId xmlns:a16="http://schemas.microsoft.com/office/drawing/2014/main" id="{49CBF530-3C6C-4250-996E-F05671BD0500}"/>
                </a:ext>
              </a:extLst>
            </p:cNvPr>
            <p:cNvSpPr txBox="1"/>
            <p:nvPr/>
          </p:nvSpPr>
          <p:spPr>
            <a:xfrm rot="16200000">
              <a:off x="5156940" y="5005382"/>
              <a:ext cx="631059" cy="317010"/>
            </a:xfrm>
            <a:prstGeom prst="rect">
              <a:avLst/>
            </a:prstGeom>
            <a:noFill/>
          </p:spPr>
          <p:txBody>
            <a:bodyPr wrap="square" rtlCol="0">
              <a:spAutoFit/>
            </a:bodyPr>
            <a:lstStyle/>
            <a:p>
              <a:r>
                <a:rPr lang="en-GB" sz="1400" dirty="0">
                  <a:latin typeface="Open Sans" panose="020B0606030504020204" pitchFamily="34" charset="0"/>
                  <a:ea typeface="Open Sans" panose="020B0606030504020204" pitchFamily="34" charset="0"/>
                  <a:cs typeface="Open Sans" panose="020B0606030504020204" pitchFamily="34" charset="0"/>
                </a:rPr>
                <a:t>1920</a:t>
              </a:r>
            </a:p>
          </p:txBody>
        </p:sp>
        <p:sp>
          <p:nvSpPr>
            <p:cNvPr id="32" name="TextBox 31">
              <a:extLst>
                <a:ext uri="{FF2B5EF4-FFF2-40B4-BE49-F238E27FC236}">
                  <a16:creationId xmlns:a16="http://schemas.microsoft.com/office/drawing/2014/main" id="{3684BCB5-0F97-4AD4-96F2-D3FDD5D91A10}"/>
                </a:ext>
              </a:extLst>
            </p:cNvPr>
            <p:cNvSpPr txBox="1"/>
            <p:nvPr/>
          </p:nvSpPr>
          <p:spPr>
            <a:xfrm rot="16200000">
              <a:off x="5428338" y="5005382"/>
              <a:ext cx="631059" cy="317010"/>
            </a:xfrm>
            <a:prstGeom prst="rect">
              <a:avLst/>
            </a:prstGeom>
            <a:noFill/>
          </p:spPr>
          <p:txBody>
            <a:bodyPr wrap="square" rtlCol="0">
              <a:spAutoFit/>
            </a:bodyPr>
            <a:lstStyle/>
            <a:p>
              <a:r>
                <a:rPr lang="en-GB" sz="1400" dirty="0">
                  <a:latin typeface="Open Sans" panose="020B0606030504020204" pitchFamily="34" charset="0"/>
                  <a:ea typeface="Open Sans" panose="020B0606030504020204" pitchFamily="34" charset="0"/>
                  <a:cs typeface="Open Sans" panose="020B0606030504020204" pitchFamily="34" charset="0"/>
                </a:rPr>
                <a:t>1928</a:t>
              </a:r>
            </a:p>
          </p:txBody>
        </p:sp>
        <p:sp>
          <p:nvSpPr>
            <p:cNvPr id="33" name="TextBox 32">
              <a:extLst>
                <a:ext uri="{FF2B5EF4-FFF2-40B4-BE49-F238E27FC236}">
                  <a16:creationId xmlns:a16="http://schemas.microsoft.com/office/drawing/2014/main" id="{56A2679C-B6A9-4ED9-B8A8-B84FCAA3A0FA}"/>
                </a:ext>
              </a:extLst>
            </p:cNvPr>
            <p:cNvSpPr txBox="1"/>
            <p:nvPr/>
          </p:nvSpPr>
          <p:spPr>
            <a:xfrm rot="16200000">
              <a:off x="6785328" y="5005382"/>
              <a:ext cx="631059" cy="317010"/>
            </a:xfrm>
            <a:prstGeom prst="rect">
              <a:avLst/>
            </a:prstGeom>
            <a:noFill/>
          </p:spPr>
          <p:txBody>
            <a:bodyPr wrap="square" rtlCol="0">
              <a:spAutoFit/>
            </a:bodyPr>
            <a:lstStyle/>
            <a:p>
              <a:r>
                <a:rPr lang="en-GB" sz="1400" dirty="0">
                  <a:latin typeface="Open Sans" panose="020B0606030504020204" pitchFamily="34" charset="0"/>
                  <a:ea typeface="Open Sans" panose="020B0606030504020204" pitchFamily="34" charset="0"/>
                  <a:cs typeface="Open Sans" panose="020B0606030504020204" pitchFamily="34" charset="0"/>
                </a:rPr>
                <a:t>1968</a:t>
              </a:r>
            </a:p>
          </p:txBody>
        </p:sp>
        <p:sp>
          <p:nvSpPr>
            <p:cNvPr id="34" name="TextBox 33">
              <a:extLst>
                <a:ext uri="{FF2B5EF4-FFF2-40B4-BE49-F238E27FC236}">
                  <a16:creationId xmlns:a16="http://schemas.microsoft.com/office/drawing/2014/main" id="{677F8B60-801F-4984-9A29-172A5B23AD94}"/>
                </a:ext>
              </a:extLst>
            </p:cNvPr>
            <p:cNvSpPr txBox="1"/>
            <p:nvPr/>
          </p:nvSpPr>
          <p:spPr>
            <a:xfrm rot="16200000">
              <a:off x="5971134" y="5005382"/>
              <a:ext cx="631059" cy="317010"/>
            </a:xfrm>
            <a:prstGeom prst="rect">
              <a:avLst/>
            </a:prstGeom>
            <a:noFill/>
          </p:spPr>
          <p:txBody>
            <a:bodyPr wrap="square" rtlCol="0">
              <a:spAutoFit/>
            </a:bodyPr>
            <a:lstStyle/>
            <a:p>
              <a:r>
                <a:rPr lang="en-GB" sz="1400" dirty="0">
                  <a:latin typeface="Open Sans" panose="020B0606030504020204" pitchFamily="34" charset="0"/>
                  <a:ea typeface="Open Sans" panose="020B0606030504020204" pitchFamily="34" charset="0"/>
                  <a:cs typeface="Open Sans" panose="020B0606030504020204" pitchFamily="34" charset="0"/>
                </a:rPr>
                <a:t>1944</a:t>
              </a:r>
            </a:p>
          </p:txBody>
        </p:sp>
        <p:sp>
          <p:nvSpPr>
            <p:cNvPr id="35" name="TextBox 34">
              <a:extLst>
                <a:ext uri="{FF2B5EF4-FFF2-40B4-BE49-F238E27FC236}">
                  <a16:creationId xmlns:a16="http://schemas.microsoft.com/office/drawing/2014/main" id="{BA5CF443-DA0E-4E84-AC4A-E422D7718331}"/>
                </a:ext>
              </a:extLst>
            </p:cNvPr>
            <p:cNvSpPr txBox="1"/>
            <p:nvPr/>
          </p:nvSpPr>
          <p:spPr>
            <a:xfrm rot="16200000">
              <a:off x="6242532" y="5005382"/>
              <a:ext cx="631059" cy="317010"/>
            </a:xfrm>
            <a:prstGeom prst="rect">
              <a:avLst/>
            </a:prstGeom>
            <a:noFill/>
          </p:spPr>
          <p:txBody>
            <a:bodyPr wrap="square" rtlCol="0">
              <a:spAutoFit/>
            </a:bodyPr>
            <a:lstStyle/>
            <a:p>
              <a:r>
                <a:rPr lang="en-GB" sz="1400" dirty="0">
                  <a:latin typeface="Open Sans" panose="020B0606030504020204" pitchFamily="34" charset="0"/>
                  <a:ea typeface="Open Sans" panose="020B0606030504020204" pitchFamily="34" charset="0"/>
                  <a:cs typeface="Open Sans" panose="020B0606030504020204" pitchFamily="34" charset="0"/>
                </a:rPr>
                <a:t>1952</a:t>
              </a:r>
            </a:p>
          </p:txBody>
        </p:sp>
        <p:sp>
          <p:nvSpPr>
            <p:cNvPr id="36" name="TextBox 35">
              <a:extLst>
                <a:ext uri="{FF2B5EF4-FFF2-40B4-BE49-F238E27FC236}">
                  <a16:creationId xmlns:a16="http://schemas.microsoft.com/office/drawing/2014/main" id="{9A0C7289-5BD4-4C84-A609-7706770C6562}"/>
                </a:ext>
              </a:extLst>
            </p:cNvPr>
            <p:cNvSpPr txBox="1"/>
            <p:nvPr/>
          </p:nvSpPr>
          <p:spPr>
            <a:xfrm rot="16200000">
              <a:off x="8142318" y="5005381"/>
              <a:ext cx="631059" cy="317010"/>
            </a:xfrm>
            <a:prstGeom prst="rect">
              <a:avLst/>
            </a:prstGeom>
            <a:noFill/>
          </p:spPr>
          <p:txBody>
            <a:bodyPr wrap="square" rtlCol="0">
              <a:spAutoFit/>
            </a:bodyPr>
            <a:lstStyle/>
            <a:p>
              <a:r>
                <a:rPr lang="en-GB" sz="1400" dirty="0">
                  <a:latin typeface="Open Sans" panose="020B0606030504020204" pitchFamily="34" charset="0"/>
                  <a:ea typeface="Open Sans" panose="020B0606030504020204" pitchFamily="34" charset="0"/>
                  <a:cs typeface="Open Sans" panose="020B0606030504020204" pitchFamily="34" charset="0"/>
                </a:rPr>
                <a:t>2008</a:t>
              </a:r>
            </a:p>
          </p:txBody>
        </p:sp>
        <p:sp>
          <p:nvSpPr>
            <p:cNvPr id="37" name="TextBox 36">
              <a:extLst>
                <a:ext uri="{FF2B5EF4-FFF2-40B4-BE49-F238E27FC236}">
                  <a16:creationId xmlns:a16="http://schemas.microsoft.com/office/drawing/2014/main" id="{604523D9-1720-4666-8851-0D101C78394C}"/>
                </a:ext>
              </a:extLst>
            </p:cNvPr>
            <p:cNvSpPr txBox="1"/>
            <p:nvPr/>
          </p:nvSpPr>
          <p:spPr>
            <a:xfrm rot="16200000">
              <a:off x="7056726" y="5005382"/>
              <a:ext cx="631059" cy="317010"/>
            </a:xfrm>
            <a:prstGeom prst="rect">
              <a:avLst/>
            </a:prstGeom>
            <a:noFill/>
          </p:spPr>
          <p:txBody>
            <a:bodyPr wrap="square" rtlCol="0">
              <a:spAutoFit/>
            </a:bodyPr>
            <a:lstStyle/>
            <a:p>
              <a:r>
                <a:rPr lang="en-GB" sz="1400" dirty="0">
                  <a:latin typeface="Open Sans" panose="020B0606030504020204" pitchFamily="34" charset="0"/>
                  <a:ea typeface="Open Sans" panose="020B0606030504020204" pitchFamily="34" charset="0"/>
                  <a:cs typeface="Open Sans" panose="020B0606030504020204" pitchFamily="34" charset="0"/>
                </a:rPr>
                <a:t>1976</a:t>
              </a:r>
            </a:p>
          </p:txBody>
        </p:sp>
        <p:sp>
          <p:nvSpPr>
            <p:cNvPr id="38" name="TextBox 37">
              <a:extLst>
                <a:ext uri="{FF2B5EF4-FFF2-40B4-BE49-F238E27FC236}">
                  <a16:creationId xmlns:a16="http://schemas.microsoft.com/office/drawing/2014/main" id="{01D95F0C-8DCA-4DE6-95FB-938C3DE5D03A}"/>
                </a:ext>
              </a:extLst>
            </p:cNvPr>
            <p:cNvSpPr txBox="1"/>
            <p:nvPr/>
          </p:nvSpPr>
          <p:spPr>
            <a:xfrm rot="16200000">
              <a:off x="7328124" y="5005382"/>
              <a:ext cx="631059" cy="317010"/>
            </a:xfrm>
            <a:prstGeom prst="rect">
              <a:avLst/>
            </a:prstGeom>
            <a:noFill/>
          </p:spPr>
          <p:txBody>
            <a:bodyPr wrap="square" rtlCol="0">
              <a:spAutoFit/>
            </a:bodyPr>
            <a:lstStyle/>
            <a:p>
              <a:r>
                <a:rPr lang="en-GB" sz="1400" dirty="0">
                  <a:latin typeface="Open Sans" panose="020B0606030504020204" pitchFamily="34" charset="0"/>
                  <a:ea typeface="Open Sans" panose="020B0606030504020204" pitchFamily="34" charset="0"/>
                  <a:cs typeface="Open Sans" panose="020B0606030504020204" pitchFamily="34" charset="0"/>
                </a:rPr>
                <a:t>1984</a:t>
              </a:r>
            </a:p>
          </p:txBody>
        </p:sp>
        <p:sp>
          <p:nvSpPr>
            <p:cNvPr id="39" name="TextBox 38">
              <a:extLst>
                <a:ext uri="{FF2B5EF4-FFF2-40B4-BE49-F238E27FC236}">
                  <a16:creationId xmlns:a16="http://schemas.microsoft.com/office/drawing/2014/main" id="{CA61C2D0-28B3-4C89-9521-A485B2193BAE}"/>
                </a:ext>
              </a:extLst>
            </p:cNvPr>
            <p:cNvSpPr txBox="1"/>
            <p:nvPr/>
          </p:nvSpPr>
          <p:spPr>
            <a:xfrm rot="16200000">
              <a:off x="7599522" y="5005382"/>
              <a:ext cx="631059" cy="317010"/>
            </a:xfrm>
            <a:prstGeom prst="rect">
              <a:avLst/>
            </a:prstGeom>
            <a:noFill/>
          </p:spPr>
          <p:txBody>
            <a:bodyPr wrap="square" rtlCol="0">
              <a:spAutoFit/>
            </a:bodyPr>
            <a:lstStyle/>
            <a:p>
              <a:r>
                <a:rPr lang="en-GB" sz="1400" dirty="0">
                  <a:latin typeface="Open Sans" panose="020B0606030504020204" pitchFamily="34" charset="0"/>
                  <a:ea typeface="Open Sans" panose="020B0606030504020204" pitchFamily="34" charset="0"/>
                  <a:cs typeface="Open Sans" panose="020B0606030504020204" pitchFamily="34" charset="0"/>
                </a:rPr>
                <a:t>1992</a:t>
              </a:r>
            </a:p>
          </p:txBody>
        </p:sp>
      </p:grpSp>
      <p:pic>
        <p:nvPicPr>
          <p:cNvPr id="40" name="Picture 39" descr="page3image48351056">
            <a:extLst>
              <a:ext uri="{FF2B5EF4-FFF2-40B4-BE49-F238E27FC236}">
                <a16:creationId xmlns:a16="http://schemas.microsoft.com/office/drawing/2014/main" id="{5CD6ADC3-0D1D-42D7-BC8B-6B3A0EB5FD27}"/>
              </a:ext>
            </a:extLst>
          </p:cNvPr>
          <p:cNvPicPr/>
          <p:nvPr/>
        </p:nvPicPr>
        <p:blipFill>
          <a:blip r:embed="rId3"/>
          <a:srcRect/>
          <a:stretch>
            <a:fillRect/>
          </a:stretch>
        </p:blipFill>
        <p:spPr>
          <a:xfrm>
            <a:off x="8983814" y="42454"/>
            <a:ext cx="2976880" cy="955675"/>
          </a:xfrm>
          <a:prstGeom prst="rect">
            <a:avLst/>
          </a:prstGeom>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0" end="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1" name="Group 120">
            <a:extLst>
              <a:ext uri="{FF2B5EF4-FFF2-40B4-BE49-F238E27FC236}">
                <a16:creationId xmlns:a16="http://schemas.microsoft.com/office/drawing/2014/main" id="{C62CA848-847B-47DB-8620-EA25967DFE1C}"/>
              </a:ext>
            </a:extLst>
          </p:cNvPr>
          <p:cNvGrpSpPr/>
          <p:nvPr/>
        </p:nvGrpSpPr>
        <p:grpSpPr>
          <a:xfrm>
            <a:off x="6006242" y="966488"/>
            <a:ext cx="4358079" cy="3001486"/>
            <a:chOff x="4482242" y="1016264"/>
            <a:chExt cx="4065792" cy="2951709"/>
          </a:xfrm>
        </p:grpSpPr>
        <p:sp>
          <p:nvSpPr>
            <p:cNvPr id="16" name="Rectangle 15">
              <a:extLst>
                <a:ext uri="{FF2B5EF4-FFF2-40B4-BE49-F238E27FC236}">
                  <a16:creationId xmlns:a16="http://schemas.microsoft.com/office/drawing/2014/main" id="{FC956449-556E-4BAC-A08C-89FBC3D1F151}"/>
                </a:ext>
              </a:extLst>
            </p:cNvPr>
            <p:cNvSpPr/>
            <p:nvPr/>
          </p:nvSpPr>
          <p:spPr>
            <a:xfrm>
              <a:off x="4485820" y="1016264"/>
              <a:ext cx="4062212" cy="2734635"/>
            </a:xfrm>
            <a:prstGeom prst="rect">
              <a:avLst/>
            </a:prstGeom>
            <a:solidFill>
              <a:schemeClr val="bg1">
                <a:alpha val="75000"/>
              </a:schemeClr>
            </a:solidFill>
            <a:ln>
              <a:solidFill>
                <a:srgbClr val="37286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C7EFBB"/>
                </a:solidFill>
              </a:endParaRPr>
            </a:p>
          </p:txBody>
        </p:sp>
        <p:pic>
          <p:nvPicPr>
            <p:cNvPr id="18" name="Picture 17">
              <a:extLst>
                <a:ext uri="{FF2B5EF4-FFF2-40B4-BE49-F238E27FC236}">
                  <a16:creationId xmlns:a16="http://schemas.microsoft.com/office/drawing/2014/main" id="{829508CA-CF67-4E3C-A828-D1440A175820}"/>
                </a:ext>
              </a:extLst>
            </p:cNvPr>
            <p:cNvPicPr>
              <a:picLocks noChangeAspect="1"/>
            </p:cNvPicPr>
            <p:nvPr/>
          </p:nvPicPr>
          <p:blipFill rotWithShape="1">
            <a:blip r:embed="rId2" cstate="email"/>
            <a:srcRect/>
            <a:stretch/>
          </p:blipFill>
          <p:spPr>
            <a:xfrm>
              <a:off x="4603936" y="1539603"/>
              <a:ext cx="1239570" cy="1886704"/>
            </a:xfrm>
            <a:prstGeom prst="rect">
              <a:avLst/>
            </a:prstGeom>
            <a:solidFill>
              <a:srgbClr val="C7F0BD"/>
            </a:solidFill>
            <a:ln>
              <a:noFill/>
            </a:ln>
          </p:spPr>
        </p:pic>
        <p:sp>
          <p:nvSpPr>
            <p:cNvPr id="59" name="Rectangle 58">
              <a:extLst>
                <a:ext uri="{FF2B5EF4-FFF2-40B4-BE49-F238E27FC236}">
                  <a16:creationId xmlns:a16="http://schemas.microsoft.com/office/drawing/2014/main" id="{4F74F740-8D66-49F7-8C92-693F0E17FE0F}"/>
                </a:ext>
              </a:extLst>
            </p:cNvPr>
            <p:cNvSpPr/>
            <p:nvPr/>
          </p:nvSpPr>
          <p:spPr>
            <a:xfrm>
              <a:off x="4492861" y="1032221"/>
              <a:ext cx="4045570" cy="396096"/>
            </a:xfrm>
            <a:prstGeom prst="rect">
              <a:avLst/>
            </a:prstGeom>
            <a:solidFill>
              <a:srgbClr val="37286D"/>
            </a:solidFill>
            <a:ln>
              <a:solidFill>
                <a:srgbClr val="37286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C7EFBB"/>
                </a:solidFill>
              </a:endParaRPr>
            </a:p>
          </p:txBody>
        </p:sp>
        <p:sp>
          <p:nvSpPr>
            <p:cNvPr id="17" name="TextBox 16">
              <a:extLst>
                <a:ext uri="{FF2B5EF4-FFF2-40B4-BE49-F238E27FC236}">
                  <a16:creationId xmlns:a16="http://schemas.microsoft.com/office/drawing/2014/main" id="{11D9B973-BF71-488D-BACB-7D42E2BC5B7D}"/>
                </a:ext>
              </a:extLst>
            </p:cNvPr>
            <p:cNvSpPr txBox="1"/>
            <p:nvPr/>
          </p:nvSpPr>
          <p:spPr>
            <a:xfrm>
              <a:off x="4482242" y="1038385"/>
              <a:ext cx="1766158" cy="380701"/>
            </a:xfrm>
            <a:prstGeom prst="rect">
              <a:avLst/>
            </a:prstGeom>
            <a:noFill/>
            <a:ln>
              <a:noFill/>
            </a:ln>
          </p:spPr>
          <p:txBody>
            <a:bodyPr wrap="square" rtlCol="0">
              <a:spAutoFit/>
            </a:bodyPr>
            <a:lstStyle/>
            <a:p>
              <a:r>
                <a:rPr lang="en-GB" b="1" dirty="0">
                  <a:solidFill>
                    <a:schemeClr val="bg1"/>
                  </a:solidFill>
                  <a:latin typeface="Open Sans" panose="020B0606030504020204" pitchFamily="34" charset="0"/>
                  <a:ea typeface="Open Sans" panose="020B0606030504020204" pitchFamily="34" charset="0"/>
                  <a:cs typeface="Open Sans" panose="020B0606030504020204" pitchFamily="34" charset="0"/>
                </a:rPr>
                <a:t>Species Loss</a:t>
              </a:r>
            </a:p>
          </p:txBody>
        </p:sp>
        <p:sp>
          <p:nvSpPr>
            <p:cNvPr id="88" name="TextBox 87">
              <a:extLst>
                <a:ext uri="{FF2B5EF4-FFF2-40B4-BE49-F238E27FC236}">
                  <a16:creationId xmlns:a16="http://schemas.microsoft.com/office/drawing/2014/main" id="{FE918775-7582-4EA2-B50E-517369BC2507}"/>
                </a:ext>
              </a:extLst>
            </p:cNvPr>
            <p:cNvSpPr txBox="1"/>
            <p:nvPr/>
          </p:nvSpPr>
          <p:spPr>
            <a:xfrm>
              <a:off x="4503435" y="3428958"/>
              <a:ext cx="3065765" cy="338554"/>
            </a:xfrm>
            <a:prstGeom prst="rect">
              <a:avLst/>
            </a:prstGeom>
            <a:noFill/>
          </p:spPr>
          <p:txBody>
            <a:bodyPr wrap="square">
              <a:spAutoFit/>
            </a:bodyPr>
            <a:lstStyle/>
            <a:p>
              <a:r>
                <a:rPr lang="en-GB" sz="8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sym typeface="Arial"/>
                </a:rPr>
                <a:t>Untitled by © Ola </a:t>
              </a:r>
              <a:r>
                <a:rPr lang="en-GB" sz="800" dirty="0" err="1">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sym typeface="Arial"/>
                </a:rPr>
                <a:t>Jennersten</a:t>
              </a:r>
              <a:endParaRPr lang="en-GB" sz="8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sym typeface="Arial"/>
              </a:endParaRPr>
            </a:p>
            <a:p>
              <a:r>
                <a:rPr lang="en-GB" sz="8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sym typeface="Arial"/>
                </a:rPr>
                <a:t>/ WWF-Sweden licensed under CC BY </a:t>
              </a:r>
              <a:endParaRPr lang="en-GB" sz="8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graphicFrame>
          <p:nvGraphicFramePr>
            <p:cNvPr id="19" name="Chart 18">
              <a:extLst>
                <a:ext uri="{FF2B5EF4-FFF2-40B4-BE49-F238E27FC236}">
                  <a16:creationId xmlns:a16="http://schemas.microsoft.com/office/drawing/2014/main" id="{AF8DF2B9-8E05-4DDC-BCD4-6B86B257F414}"/>
                </a:ext>
              </a:extLst>
            </p:cNvPr>
            <p:cNvGraphicFramePr>
              <a:graphicFrameLocks/>
            </p:cNvGraphicFramePr>
            <p:nvPr/>
          </p:nvGraphicFramePr>
          <p:xfrm>
            <a:off x="5915168" y="1445435"/>
            <a:ext cx="2632866" cy="2522538"/>
          </p:xfrm>
          <a:graphic>
            <a:graphicData uri="http://schemas.openxmlformats.org/drawingml/2006/chart">
              <c:chart xmlns:c="http://schemas.openxmlformats.org/drawingml/2006/chart" xmlns:r="http://schemas.openxmlformats.org/officeDocument/2006/relationships" r:id="rId3"/>
            </a:graphicData>
          </a:graphic>
        </p:graphicFrame>
        <p:sp>
          <p:nvSpPr>
            <p:cNvPr id="106" name="Rectangle 105">
              <a:extLst>
                <a:ext uri="{FF2B5EF4-FFF2-40B4-BE49-F238E27FC236}">
                  <a16:creationId xmlns:a16="http://schemas.microsoft.com/office/drawing/2014/main" id="{55CB183D-5056-4DCD-ABC9-87D3C8CC3A34}"/>
                </a:ext>
              </a:extLst>
            </p:cNvPr>
            <p:cNvSpPr/>
            <p:nvPr/>
          </p:nvSpPr>
          <p:spPr>
            <a:xfrm>
              <a:off x="8022713" y="1600004"/>
              <a:ext cx="460106" cy="14363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800" dirty="0">
                  <a:solidFill>
                    <a:schemeClr val="tx1"/>
                  </a:solidFill>
                  <a:latin typeface="Open Sans" panose="020B0606030504020204" pitchFamily="34" charset="0"/>
                  <a:ea typeface="Open Sans" panose="020B0606030504020204" pitchFamily="34" charset="0"/>
                  <a:cs typeface="Open Sans" panose="020B0606030504020204" pitchFamily="34" charset="0"/>
                </a:rPr>
                <a:t>1.5°C</a:t>
              </a:r>
              <a:endParaRPr lang="en-US" sz="80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0" name="Rectangle 19">
              <a:extLst>
                <a:ext uri="{FF2B5EF4-FFF2-40B4-BE49-F238E27FC236}">
                  <a16:creationId xmlns:a16="http://schemas.microsoft.com/office/drawing/2014/main" id="{853606CD-1291-4591-B22E-0A5A62F93318}"/>
                </a:ext>
              </a:extLst>
            </p:cNvPr>
            <p:cNvSpPr/>
            <p:nvPr/>
          </p:nvSpPr>
          <p:spPr>
            <a:xfrm>
              <a:off x="7984589" y="1620177"/>
              <a:ext cx="114113" cy="114113"/>
            </a:xfrm>
            <a:prstGeom prst="rect">
              <a:avLst/>
            </a:prstGeom>
            <a:solidFill>
              <a:srgbClr val="3728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8" name="Title 1">
            <a:extLst>
              <a:ext uri="{FF2B5EF4-FFF2-40B4-BE49-F238E27FC236}">
                <a16:creationId xmlns:a16="http://schemas.microsoft.com/office/drawing/2014/main" id="{192B03AF-7B4F-6B46-A5DA-DAADD53D20AA}"/>
              </a:ext>
            </a:extLst>
          </p:cNvPr>
          <p:cNvSpPr txBox="1">
            <a:spLocks/>
          </p:cNvSpPr>
          <p:nvPr/>
        </p:nvSpPr>
        <p:spPr bwMode="auto">
          <a:xfrm>
            <a:off x="-558800" y="0"/>
            <a:ext cx="9144000" cy="62071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anose="020F0502020204030204" pitchFamily="34" charset="0"/>
              </a:defRPr>
            </a:lvl2pPr>
            <a:lvl3pPr algn="ctr" rtl="0" eaLnBrk="1" fontAlgn="base" hangingPunct="1">
              <a:spcBef>
                <a:spcPct val="0"/>
              </a:spcBef>
              <a:spcAft>
                <a:spcPct val="0"/>
              </a:spcAft>
              <a:defRPr sz="4400">
                <a:solidFill>
                  <a:schemeClr val="tx1"/>
                </a:solidFill>
                <a:latin typeface="Calibri" panose="020F0502020204030204" pitchFamily="34" charset="0"/>
              </a:defRPr>
            </a:lvl3pPr>
            <a:lvl4pPr algn="ctr" rtl="0" eaLnBrk="1" fontAlgn="base" hangingPunct="1">
              <a:spcBef>
                <a:spcPct val="0"/>
              </a:spcBef>
              <a:spcAft>
                <a:spcPct val="0"/>
              </a:spcAft>
              <a:defRPr sz="4400">
                <a:solidFill>
                  <a:schemeClr val="tx1"/>
                </a:solidFill>
                <a:latin typeface="Calibri" panose="020F0502020204030204" pitchFamily="34" charset="0"/>
              </a:defRPr>
            </a:lvl4pPr>
            <a:lvl5pPr algn="ctr" rtl="0" eaLnBrk="1" fontAlgn="base" hangingPunct="1">
              <a:spcBef>
                <a:spcPct val="0"/>
              </a:spcBef>
              <a:spcAft>
                <a:spcPct val="0"/>
              </a:spcAft>
              <a:defRPr sz="4400">
                <a:solidFill>
                  <a:schemeClr val="tx1"/>
                </a:solidFill>
                <a:latin typeface="Calibri" panose="020F0502020204030204" pitchFamily="34" charset="0"/>
              </a:defRPr>
            </a:lvl5pPr>
            <a:lvl6pPr marL="457200" algn="ctr" rtl="0" eaLnBrk="1" fontAlgn="base" hangingPunct="1">
              <a:spcBef>
                <a:spcPct val="0"/>
              </a:spcBef>
              <a:spcAft>
                <a:spcPct val="0"/>
              </a:spcAft>
              <a:defRPr sz="4400">
                <a:solidFill>
                  <a:schemeClr val="tx1"/>
                </a:solidFill>
                <a:latin typeface="Calibri" panose="020F0502020204030204" pitchFamily="34" charset="0"/>
              </a:defRPr>
            </a:lvl6pPr>
            <a:lvl7pPr marL="914400" algn="ctr" rtl="0" eaLnBrk="1" fontAlgn="base" hangingPunct="1">
              <a:spcBef>
                <a:spcPct val="0"/>
              </a:spcBef>
              <a:spcAft>
                <a:spcPct val="0"/>
              </a:spcAft>
              <a:defRPr sz="4400">
                <a:solidFill>
                  <a:schemeClr val="tx1"/>
                </a:solidFill>
                <a:latin typeface="Calibri" panose="020F0502020204030204" pitchFamily="34" charset="0"/>
              </a:defRPr>
            </a:lvl7pPr>
            <a:lvl8pPr marL="1371600" algn="ctr" rtl="0" eaLnBrk="1" fontAlgn="base" hangingPunct="1">
              <a:spcBef>
                <a:spcPct val="0"/>
              </a:spcBef>
              <a:spcAft>
                <a:spcPct val="0"/>
              </a:spcAft>
              <a:defRPr sz="4400">
                <a:solidFill>
                  <a:schemeClr val="tx1"/>
                </a:solidFill>
                <a:latin typeface="Calibri" panose="020F0502020204030204" pitchFamily="34" charset="0"/>
              </a:defRPr>
            </a:lvl8pPr>
            <a:lvl9pPr marL="1828800" algn="ctr" rtl="0" eaLnBrk="1" fontAlgn="base" hangingPunct="1">
              <a:spcBef>
                <a:spcPct val="0"/>
              </a:spcBef>
              <a:spcAft>
                <a:spcPct val="0"/>
              </a:spcAft>
              <a:defRPr sz="4400">
                <a:solidFill>
                  <a:schemeClr val="tx1"/>
                </a:solidFill>
                <a:latin typeface="Calibri" panose="020F0502020204030204" pitchFamily="34" charset="0"/>
              </a:defRPr>
            </a:lvl9pPr>
          </a:lstStyle>
          <a:p>
            <a:r>
              <a:rPr lang="en-GB" altLang="en-US" sz="3600" b="1" dirty="0">
                <a:solidFill>
                  <a:srgbClr val="00B050"/>
                </a:solidFill>
                <a:latin typeface="Open Sans" panose="020B0606030504020204" pitchFamily="34" charset="0"/>
                <a:ea typeface="Open Sans" panose="020B0606030504020204" pitchFamily="34" charset="0"/>
                <a:cs typeface="Open Sans" panose="020B0606030504020204" pitchFamily="34" charset="0"/>
              </a:rPr>
              <a:t>Why Is Climate Change a Problem?</a:t>
            </a:r>
          </a:p>
        </p:txBody>
      </p:sp>
      <p:sp>
        <p:nvSpPr>
          <p:cNvPr id="31" name="Rectangle 30">
            <a:extLst>
              <a:ext uri="{FF2B5EF4-FFF2-40B4-BE49-F238E27FC236}">
                <a16:creationId xmlns:a16="http://schemas.microsoft.com/office/drawing/2014/main" id="{484C3C32-16A1-49ED-86B5-DD26C4167157}"/>
              </a:ext>
            </a:extLst>
          </p:cNvPr>
          <p:cNvSpPr/>
          <p:nvPr/>
        </p:nvSpPr>
        <p:spPr>
          <a:xfrm>
            <a:off x="5184318" y="6272054"/>
            <a:ext cx="343202" cy="167482"/>
          </a:xfrm>
          <a:prstGeom prst="rect">
            <a:avLst/>
          </a:prstGeom>
          <a:solidFill>
            <a:srgbClr val="F9F9F9"/>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ln>
                <a:solidFill>
                  <a:schemeClr val="bg1"/>
                </a:solidFill>
              </a:ln>
              <a:solidFill>
                <a:srgbClr val="C7F0BD"/>
              </a:solidFill>
            </a:endParaRPr>
          </a:p>
        </p:txBody>
      </p:sp>
      <p:grpSp>
        <p:nvGrpSpPr>
          <p:cNvPr id="119" name="Group 118">
            <a:extLst>
              <a:ext uri="{FF2B5EF4-FFF2-40B4-BE49-F238E27FC236}">
                <a16:creationId xmlns:a16="http://schemas.microsoft.com/office/drawing/2014/main" id="{A6F42312-B57C-4CDE-98CE-0E654DDB5560}"/>
              </a:ext>
            </a:extLst>
          </p:cNvPr>
          <p:cNvGrpSpPr/>
          <p:nvPr/>
        </p:nvGrpSpPr>
        <p:grpSpPr>
          <a:xfrm>
            <a:off x="1473200" y="998129"/>
            <a:ext cx="4358079" cy="2812084"/>
            <a:chOff x="475947" y="1021176"/>
            <a:chExt cx="3840482" cy="2786731"/>
          </a:xfrm>
        </p:grpSpPr>
        <p:sp>
          <p:nvSpPr>
            <p:cNvPr id="9" name="Rectangle 8">
              <a:extLst>
                <a:ext uri="{FF2B5EF4-FFF2-40B4-BE49-F238E27FC236}">
                  <a16:creationId xmlns:a16="http://schemas.microsoft.com/office/drawing/2014/main" id="{2CB9FAD6-4D6E-4D17-8D5C-2A49769EE13E}"/>
                </a:ext>
              </a:extLst>
            </p:cNvPr>
            <p:cNvSpPr/>
            <p:nvPr/>
          </p:nvSpPr>
          <p:spPr>
            <a:xfrm>
              <a:off x="475947" y="1031152"/>
              <a:ext cx="3840482" cy="2734635"/>
            </a:xfrm>
            <a:prstGeom prst="rect">
              <a:avLst/>
            </a:prstGeom>
            <a:solidFill>
              <a:schemeClr val="lt1">
                <a:alpha val="75000"/>
              </a:schemeClr>
            </a:solidFill>
            <a:ln>
              <a:solidFill>
                <a:srgbClr val="37286D"/>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dirty="0">
                <a:solidFill>
                  <a:srgbClr val="C7EFBB"/>
                </a:solidFill>
              </a:endParaRPr>
            </a:p>
          </p:txBody>
        </p:sp>
        <p:graphicFrame>
          <p:nvGraphicFramePr>
            <p:cNvPr id="13" name="Chart 12">
              <a:extLst>
                <a:ext uri="{FF2B5EF4-FFF2-40B4-BE49-F238E27FC236}">
                  <a16:creationId xmlns:a16="http://schemas.microsoft.com/office/drawing/2014/main" id="{900B3182-168D-49AE-99BE-167A96B7E503}"/>
                </a:ext>
              </a:extLst>
            </p:cNvPr>
            <p:cNvGraphicFramePr>
              <a:graphicFrameLocks/>
            </p:cNvGraphicFramePr>
            <p:nvPr/>
          </p:nvGraphicFramePr>
          <p:xfrm>
            <a:off x="1926895" y="1474308"/>
            <a:ext cx="2314575" cy="2333599"/>
          </p:xfrm>
          <a:graphic>
            <a:graphicData uri="http://schemas.openxmlformats.org/drawingml/2006/chart">
              <c:chart xmlns:c="http://schemas.openxmlformats.org/drawingml/2006/chart" xmlns:r="http://schemas.openxmlformats.org/officeDocument/2006/relationships" r:id="rId4"/>
            </a:graphicData>
          </a:graphic>
        </p:graphicFrame>
        <p:pic>
          <p:nvPicPr>
            <p:cNvPr id="14" name="Picture 2">
              <a:extLst>
                <a:ext uri="{FF2B5EF4-FFF2-40B4-BE49-F238E27FC236}">
                  <a16:creationId xmlns:a16="http://schemas.microsoft.com/office/drawing/2014/main" id="{76E647CD-031B-4D93-9ED0-D7D49811A78D}"/>
                </a:ext>
              </a:extLst>
            </p:cNvPr>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595966" y="1535009"/>
              <a:ext cx="1254580" cy="1899014"/>
            </a:xfrm>
            <a:prstGeom prst="rect">
              <a:avLst/>
            </a:prstGeom>
            <a:noFill/>
            <a:ln>
              <a:solidFill>
                <a:srgbClr val="F9F9F9"/>
              </a:solidFill>
            </a:ln>
            <a:extLst>
              <a:ext uri="{909E8E84-426E-40DD-AFC4-6F175D3DCCD1}">
                <a14:hiddenFill xmlns:a14="http://schemas.microsoft.com/office/drawing/2010/main">
                  <a:solidFill>
                    <a:srgbClr val="FFFFFF"/>
                  </a:solidFill>
                </a14:hiddenFill>
              </a:ext>
            </a:extLst>
          </p:spPr>
        </p:pic>
        <p:sp>
          <p:nvSpPr>
            <p:cNvPr id="56" name="Rectangle 55">
              <a:extLst>
                <a:ext uri="{FF2B5EF4-FFF2-40B4-BE49-F238E27FC236}">
                  <a16:creationId xmlns:a16="http://schemas.microsoft.com/office/drawing/2014/main" id="{02F21479-924F-4AC4-9921-05DFB89E426E}"/>
                </a:ext>
              </a:extLst>
            </p:cNvPr>
            <p:cNvSpPr/>
            <p:nvPr/>
          </p:nvSpPr>
          <p:spPr>
            <a:xfrm>
              <a:off x="475947" y="1021176"/>
              <a:ext cx="3840482" cy="402491"/>
            </a:xfrm>
            <a:prstGeom prst="rect">
              <a:avLst/>
            </a:prstGeom>
            <a:solidFill>
              <a:srgbClr val="37286D"/>
            </a:solidFill>
            <a:ln>
              <a:solidFill>
                <a:srgbClr val="37286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C7EFBB"/>
                </a:solidFill>
              </a:endParaRPr>
            </a:p>
          </p:txBody>
        </p:sp>
        <p:sp>
          <p:nvSpPr>
            <p:cNvPr id="12" name="TextBox 11">
              <a:extLst>
                <a:ext uri="{FF2B5EF4-FFF2-40B4-BE49-F238E27FC236}">
                  <a16:creationId xmlns:a16="http://schemas.microsoft.com/office/drawing/2014/main" id="{E956D709-D683-44C0-9E08-34EA08E3B97D}"/>
                </a:ext>
              </a:extLst>
            </p:cNvPr>
            <p:cNvSpPr txBox="1"/>
            <p:nvPr/>
          </p:nvSpPr>
          <p:spPr>
            <a:xfrm>
              <a:off x="475947" y="1048577"/>
              <a:ext cx="2576947" cy="369332"/>
            </a:xfrm>
            <a:prstGeom prst="rect">
              <a:avLst/>
            </a:prstGeom>
            <a:noFill/>
            <a:ln>
              <a:noFill/>
            </a:ln>
          </p:spPr>
          <p:txBody>
            <a:bodyPr wrap="square" rtlCol="0">
              <a:spAutoFit/>
            </a:bodyPr>
            <a:lstStyle/>
            <a:p>
              <a:r>
                <a:rPr lang="en-GB" b="1" dirty="0">
                  <a:solidFill>
                    <a:schemeClr val="bg1"/>
                  </a:solidFill>
                  <a:latin typeface="Open Sans" panose="020B0606030504020204" pitchFamily="34" charset="0"/>
                  <a:ea typeface="Open Sans" panose="020B0606030504020204" pitchFamily="34" charset="0"/>
                  <a:cs typeface="Open Sans" panose="020B0606030504020204" pitchFamily="34" charset="0"/>
                </a:rPr>
                <a:t>Coral Bleaching</a:t>
              </a:r>
            </a:p>
          </p:txBody>
        </p:sp>
        <p:sp>
          <p:nvSpPr>
            <p:cNvPr id="63" name="TextBox 62">
              <a:extLst>
                <a:ext uri="{FF2B5EF4-FFF2-40B4-BE49-F238E27FC236}">
                  <a16:creationId xmlns:a16="http://schemas.microsoft.com/office/drawing/2014/main" id="{44B0F997-D477-44D6-8CF5-E73CB37B8AB7}"/>
                </a:ext>
              </a:extLst>
            </p:cNvPr>
            <p:cNvSpPr txBox="1"/>
            <p:nvPr/>
          </p:nvSpPr>
          <p:spPr>
            <a:xfrm>
              <a:off x="2362561" y="3342187"/>
              <a:ext cx="1863667" cy="246221"/>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pPr algn="ctr" rtl="0">
                <a:defRPr sz="1000" b="0" i="0" u="none" strike="noStrike" kern="1200" baseline="0">
                  <a:solidFill>
                    <a:prstClr val="black">
                      <a:lumMod val="65000"/>
                      <a:lumOff val="35000"/>
                    </a:prstClr>
                  </a:solidFill>
                  <a:latin typeface="+mn-lt"/>
                  <a:ea typeface="+mn-ea"/>
                  <a:cs typeface="+mn-cs"/>
                </a:defRPr>
              </a:pPr>
              <a:r>
                <a:rPr lang="en-GB" sz="1000" b="1" dirty="0">
                  <a:solidFill>
                    <a:schemeClr val="tx1"/>
                  </a:solidFill>
                  <a:latin typeface="Open Sans" panose="020B0606030504020204" pitchFamily="34" charset="0"/>
                  <a:ea typeface="Open Sans" panose="020B0606030504020204" pitchFamily="34" charset="0"/>
                  <a:cs typeface="Open Sans" panose="020B0606030504020204" pitchFamily="34" charset="0"/>
                </a:rPr>
                <a:t>Temperature Rise (°C)</a:t>
              </a:r>
            </a:p>
          </p:txBody>
        </p:sp>
        <p:sp>
          <p:nvSpPr>
            <p:cNvPr id="77" name="TextBox 76">
              <a:extLst>
                <a:ext uri="{FF2B5EF4-FFF2-40B4-BE49-F238E27FC236}">
                  <a16:creationId xmlns:a16="http://schemas.microsoft.com/office/drawing/2014/main" id="{9A839A6A-9662-427E-A363-BC8406F45730}"/>
                </a:ext>
              </a:extLst>
            </p:cNvPr>
            <p:cNvSpPr txBox="1"/>
            <p:nvPr/>
          </p:nvSpPr>
          <p:spPr>
            <a:xfrm>
              <a:off x="505475" y="3428958"/>
              <a:ext cx="3065765" cy="338554"/>
            </a:xfrm>
            <a:prstGeom prst="rect">
              <a:avLst/>
            </a:prstGeom>
            <a:noFill/>
          </p:spPr>
          <p:txBody>
            <a:bodyPr wrap="square">
              <a:spAutoFit/>
            </a:bodyPr>
            <a:lstStyle/>
            <a:p>
              <a:r>
                <a:rPr lang="en-GB" sz="8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sym typeface="Arial"/>
                </a:rPr>
                <a:t>Bleached coral, Maldives by </a:t>
              </a:r>
            </a:p>
            <a:p>
              <a:r>
                <a:rPr lang="en-GB" sz="8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sym typeface="Arial"/>
                </a:rPr>
                <a:t>© naturepl.com / Peter </a:t>
              </a:r>
              <a:r>
                <a:rPr lang="en-GB" sz="800" dirty="0" err="1">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sym typeface="Arial"/>
                </a:rPr>
                <a:t>Scoones</a:t>
              </a:r>
              <a:r>
                <a:rPr lang="en-GB" sz="8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sym typeface="Arial"/>
                </a:rPr>
                <a:t> / WWF licensed under CC BY </a:t>
              </a:r>
              <a:endParaRPr lang="en-GB" sz="8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81" name="Rectangle 80">
              <a:extLst>
                <a:ext uri="{FF2B5EF4-FFF2-40B4-BE49-F238E27FC236}">
                  <a16:creationId xmlns:a16="http://schemas.microsoft.com/office/drawing/2014/main" id="{C76A1456-91F6-4D74-AEEF-4FC26940793D}"/>
                </a:ext>
              </a:extLst>
            </p:cNvPr>
            <p:cNvSpPr/>
            <p:nvPr/>
          </p:nvSpPr>
          <p:spPr>
            <a:xfrm>
              <a:off x="2790522" y="3245043"/>
              <a:ext cx="351225" cy="165988"/>
            </a:xfrm>
            <a:prstGeom prst="rect">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800" dirty="0">
                  <a:solidFill>
                    <a:schemeClr val="tx1"/>
                  </a:solidFill>
                  <a:latin typeface="Open Sans" panose="020B0606030504020204" pitchFamily="34" charset="0"/>
                  <a:ea typeface="Open Sans" panose="020B0606030504020204" pitchFamily="34" charset="0"/>
                  <a:cs typeface="Open Sans" panose="020B0606030504020204" pitchFamily="34" charset="0"/>
                </a:rPr>
                <a:t>1.5</a:t>
              </a:r>
              <a:endParaRPr lang="en-US" sz="80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120" name="Group 119">
            <a:extLst>
              <a:ext uri="{FF2B5EF4-FFF2-40B4-BE49-F238E27FC236}">
                <a16:creationId xmlns:a16="http://schemas.microsoft.com/office/drawing/2014/main" id="{1FFE62CE-3F4D-4BF8-82B1-C89AF58F2B09}"/>
              </a:ext>
            </a:extLst>
          </p:cNvPr>
          <p:cNvGrpSpPr/>
          <p:nvPr/>
        </p:nvGrpSpPr>
        <p:grpSpPr>
          <a:xfrm>
            <a:off x="3448757" y="1476614"/>
            <a:ext cx="2314575" cy="2333599"/>
            <a:chOff x="1924756" y="1476613"/>
            <a:chExt cx="2314575" cy="2333599"/>
          </a:xfrm>
        </p:grpSpPr>
        <p:graphicFrame>
          <p:nvGraphicFramePr>
            <p:cNvPr id="38" name="Chart 37">
              <a:extLst>
                <a:ext uri="{FF2B5EF4-FFF2-40B4-BE49-F238E27FC236}">
                  <a16:creationId xmlns:a16="http://schemas.microsoft.com/office/drawing/2014/main" id="{B51E90F4-68AF-41AC-9985-6D444F90541F}"/>
                </a:ext>
              </a:extLst>
            </p:cNvPr>
            <p:cNvGraphicFramePr>
              <a:graphicFrameLocks/>
            </p:cNvGraphicFramePr>
            <p:nvPr/>
          </p:nvGraphicFramePr>
          <p:xfrm>
            <a:off x="1924756" y="1476613"/>
            <a:ext cx="2314575" cy="2333599"/>
          </p:xfrm>
          <a:graphic>
            <a:graphicData uri="http://schemas.openxmlformats.org/drawingml/2006/chart">
              <c:chart xmlns:c="http://schemas.openxmlformats.org/drawingml/2006/chart" xmlns:r="http://schemas.openxmlformats.org/officeDocument/2006/relationships" r:id="rId6"/>
            </a:graphicData>
          </a:graphic>
        </p:graphicFrame>
        <p:sp>
          <p:nvSpPr>
            <p:cNvPr id="83" name="Rectangle 82">
              <a:extLst>
                <a:ext uri="{FF2B5EF4-FFF2-40B4-BE49-F238E27FC236}">
                  <a16:creationId xmlns:a16="http://schemas.microsoft.com/office/drawing/2014/main" id="{CE1C39F1-4366-4D96-B78E-A9568D0F0599}"/>
                </a:ext>
              </a:extLst>
            </p:cNvPr>
            <p:cNvSpPr/>
            <p:nvPr/>
          </p:nvSpPr>
          <p:spPr>
            <a:xfrm>
              <a:off x="3543824" y="3251579"/>
              <a:ext cx="351225" cy="1659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800" dirty="0">
                  <a:solidFill>
                    <a:schemeClr val="tx1"/>
                  </a:solidFill>
                  <a:latin typeface="Open Sans" panose="020B0606030504020204" pitchFamily="34" charset="0"/>
                  <a:ea typeface="Open Sans" panose="020B0606030504020204" pitchFamily="34" charset="0"/>
                  <a:cs typeface="Open Sans" panose="020B0606030504020204" pitchFamily="34" charset="0"/>
                </a:rPr>
                <a:t>2</a:t>
              </a:r>
              <a:endParaRPr lang="en-US" sz="80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123" name="Group 122">
            <a:extLst>
              <a:ext uri="{FF2B5EF4-FFF2-40B4-BE49-F238E27FC236}">
                <a16:creationId xmlns:a16="http://schemas.microsoft.com/office/drawing/2014/main" id="{2478AF15-08C4-4ABB-BDD9-BD0CD3B09F8B}"/>
              </a:ext>
            </a:extLst>
          </p:cNvPr>
          <p:cNvGrpSpPr/>
          <p:nvPr/>
        </p:nvGrpSpPr>
        <p:grpSpPr>
          <a:xfrm>
            <a:off x="1506708" y="3936919"/>
            <a:ext cx="4324570" cy="2810561"/>
            <a:chOff x="475949" y="3936919"/>
            <a:chExt cx="3840480" cy="2810561"/>
          </a:xfrm>
        </p:grpSpPr>
        <p:sp>
          <p:nvSpPr>
            <p:cNvPr id="21" name="Rectangle 20">
              <a:extLst>
                <a:ext uri="{FF2B5EF4-FFF2-40B4-BE49-F238E27FC236}">
                  <a16:creationId xmlns:a16="http://schemas.microsoft.com/office/drawing/2014/main" id="{66EB8A6D-3A8B-40E7-9ED9-0802170F9CB5}"/>
                </a:ext>
              </a:extLst>
            </p:cNvPr>
            <p:cNvSpPr/>
            <p:nvPr/>
          </p:nvSpPr>
          <p:spPr>
            <a:xfrm>
              <a:off x="475949" y="3936919"/>
              <a:ext cx="3840480" cy="2810561"/>
            </a:xfrm>
            <a:prstGeom prst="rect">
              <a:avLst/>
            </a:prstGeom>
            <a:solidFill>
              <a:schemeClr val="bg1">
                <a:alpha val="75000"/>
              </a:schemeClr>
            </a:solidFill>
            <a:ln>
              <a:solidFill>
                <a:srgbClr val="37286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23" name="Picture 22">
              <a:extLst>
                <a:ext uri="{FF2B5EF4-FFF2-40B4-BE49-F238E27FC236}">
                  <a16:creationId xmlns:a16="http://schemas.microsoft.com/office/drawing/2014/main" id="{397B7DCB-689B-49A8-8E19-DA21F3853209}"/>
                </a:ext>
              </a:extLst>
            </p:cNvPr>
            <p:cNvPicPr>
              <a:picLocks noChangeAspect="1"/>
            </p:cNvPicPr>
            <p:nvPr/>
          </p:nvPicPr>
          <p:blipFill rotWithShape="1">
            <a:blip r:embed="rId7" cstate="email"/>
            <a:srcRect/>
            <a:stretch/>
          </p:blipFill>
          <p:spPr>
            <a:xfrm>
              <a:off x="587287" y="4461502"/>
              <a:ext cx="1282410" cy="1938607"/>
            </a:xfrm>
            <a:prstGeom prst="rect">
              <a:avLst/>
            </a:prstGeom>
            <a:solidFill>
              <a:srgbClr val="C7F0BD"/>
            </a:solidFill>
            <a:ln>
              <a:solidFill>
                <a:srgbClr val="F9F9F9"/>
              </a:solidFill>
            </a:ln>
          </p:spPr>
        </p:pic>
        <p:sp>
          <p:nvSpPr>
            <p:cNvPr id="60" name="Rectangle 59">
              <a:extLst>
                <a:ext uri="{FF2B5EF4-FFF2-40B4-BE49-F238E27FC236}">
                  <a16:creationId xmlns:a16="http://schemas.microsoft.com/office/drawing/2014/main" id="{22AF4054-8916-4D23-BF91-CBA94B2305AC}"/>
                </a:ext>
              </a:extLst>
            </p:cNvPr>
            <p:cNvSpPr/>
            <p:nvPr/>
          </p:nvSpPr>
          <p:spPr>
            <a:xfrm>
              <a:off x="475949" y="3942515"/>
              <a:ext cx="3840480" cy="402491"/>
            </a:xfrm>
            <a:prstGeom prst="rect">
              <a:avLst/>
            </a:prstGeom>
            <a:solidFill>
              <a:srgbClr val="37286D"/>
            </a:solidFill>
            <a:ln>
              <a:solidFill>
                <a:srgbClr val="37286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2" name="TextBox 21">
              <a:extLst>
                <a:ext uri="{FF2B5EF4-FFF2-40B4-BE49-F238E27FC236}">
                  <a16:creationId xmlns:a16="http://schemas.microsoft.com/office/drawing/2014/main" id="{00D6AE31-B110-48D8-A74A-626B324EC2E6}"/>
                </a:ext>
              </a:extLst>
            </p:cNvPr>
            <p:cNvSpPr txBox="1"/>
            <p:nvPr/>
          </p:nvSpPr>
          <p:spPr>
            <a:xfrm>
              <a:off x="626864" y="3977682"/>
              <a:ext cx="2474755" cy="369332"/>
            </a:xfrm>
            <a:prstGeom prst="rect">
              <a:avLst/>
            </a:prstGeom>
            <a:noFill/>
            <a:ln>
              <a:noFill/>
            </a:ln>
          </p:spPr>
          <p:txBody>
            <a:bodyPr wrap="square" rtlCol="0">
              <a:spAutoFit/>
            </a:bodyPr>
            <a:lstStyle/>
            <a:p>
              <a:r>
                <a:rPr lang="en-GB" b="1" dirty="0">
                  <a:solidFill>
                    <a:schemeClr val="bg1"/>
                  </a:solidFill>
                  <a:latin typeface="Open Sans" panose="020B0606030504020204" pitchFamily="34" charset="0"/>
                  <a:ea typeface="Open Sans" panose="020B0606030504020204" pitchFamily="34" charset="0"/>
                  <a:cs typeface="Open Sans" panose="020B0606030504020204" pitchFamily="34" charset="0"/>
                </a:rPr>
                <a:t>Drought</a:t>
              </a:r>
            </a:p>
          </p:txBody>
        </p:sp>
        <p:graphicFrame>
          <p:nvGraphicFramePr>
            <p:cNvPr id="72" name="Chart 71">
              <a:extLst>
                <a:ext uri="{FF2B5EF4-FFF2-40B4-BE49-F238E27FC236}">
                  <a16:creationId xmlns:a16="http://schemas.microsoft.com/office/drawing/2014/main" id="{138CF6B1-9FCA-41A3-AC79-5A616823D5C3}"/>
                </a:ext>
              </a:extLst>
            </p:cNvPr>
            <p:cNvGraphicFramePr>
              <a:graphicFrameLocks/>
            </p:cNvGraphicFramePr>
            <p:nvPr/>
          </p:nvGraphicFramePr>
          <p:xfrm>
            <a:off x="1735064" y="4371546"/>
            <a:ext cx="2383133" cy="2375934"/>
          </p:xfrm>
          <a:graphic>
            <a:graphicData uri="http://schemas.openxmlformats.org/drawingml/2006/chart">
              <c:chart xmlns:c="http://schemas.openxmlformats.org/drawingml/2006/chart" xmlns:r="http://schemas.openxmlformats.org/officeDocument/2006/relationships" r:id="rId8"/>
            </a:graphicData>
          </a:graphic>
        </p:graphicFrame>
        <p:sp>
          <p:nvSpPr>
            <p:cNvPr id="84" name="TextBox 83">
              <a:extLst>
                <a:ext uri="{FF2B5EF4-FFF2-40B4-BE49-F238E27FC236}">
                  <a16:creationId xmlns:a16="http://schemas.microsoft.com/office/drawing/2014/main" id="{3EDC59DC-DE7E-45A1-A347-E09812D0B257}"/>
                </a:ext>
              </a:extLst>
            </p:cNvPr>
            <p:cNvSpPr txBox="1"/>
            <p:nvPr/>
          </p:nvSpPr>
          <p:spPr>
            <a:xfrm>
              <a:off x="505475" y="6400110"/>
              <a:ext cx="3390885" cy="338554"/>
            </a:xfrm>
            <a:prstGeom prst="rect">
              <a:avLst/>
            </a:prstGeom>
            <a:noFill/>
          </p:spPr>
          <p:txBody>
            <a:bodyPr wrap="square">
              <a:spAutoFit/>
            </a:bodyPr>
            <a:lstStyle/>
            <a:p>
              <a:r>
                <a:rPr lang="en-GB" sz="8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sym typeface="Arial"/>
                </a:rPr>
                <a:t>Dried up fishing pans in </a:t>
              </a:r>
              <a:r>
                <a:rPr lang="en-GB" sz="800" dirty="0" err="1">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sym typeface="Arial"/>
                </a:rPr>
                <a:t>Liuwa</a:t>
              </a:r>
              <a:r>
                <a:rPr lang="en-GB" sz="8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sym typeface="Arial"/>
                </a:rPr>
                <a:t> plain </a:t>
              </a:r>
            </a:p>
            <a:p>
              <a:r>
                <a:rPr lang="en-GB" sz="8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sym typeface="Arial"/>
                </a:rPr>
                <a:t>National Park by © Jasper </a:t>
              </a:r>
              <a:r>
                <a:rPr lang="en-GB" sz="800" dirty="0" err="1">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sym typeface="Arial"/>
                </a:rPr>
                <a:t>Doest</a:t>
              </a:r>
              <a:r>
                <a:rPr lang="en-GB" sz="8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sym typeface="Arial"/>
                </a:rPr>
                <a:t> / WWF licensed under CC BY</a:t>
              </a:r>
              <a:endParaRPr lang="en-GB" sz="11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86" name="TextBox 85">
              <a:extLst>
                <a:ext uri="{FF2B5EF4-FFF2-40B4-BE49-F238E27FC236}">
                  <a16:creationId xmlns:a16="http://schemas.microsoft.com/office/drawing/2014/main" id="{345F2A47-177C-4E8B-8087-CF3498E68432}"/>
                </a:ext>
              </a:extLst>
            </p:cNvPr>
            <p:cNvSpPr txBox="1"/>
            <p:nvPr/>
          </p:nvSpPr>
          <p:spPr>
            <a:xfrm>
              <a:off x="2730988" y="6319067"/>
              <a:ext cx="1585440" cy="246221"/>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pPr algn="ctr" rtl="0">
                <a:defRPr sz="1000" b="0" i="0" u="none" strike="noStrike" kern="1200" baseline="0">
                  <a:solidFill>
                    <a:prstClr val="black">
                      <a:lumMod val="65000"/>
                      <a:lumOff val="35000"/>
                    </a:prstClr>
                  </a:solidFill>
                  <a:latin typeface="+mn-lt"/>
                  <a:ea typeface="+mn-ea"/>
                  <a:cs typeface="+mn-cs"/>
                </a:defRPr>
              </a:pPr>
              <a:r>
                <a:rPr lang="en-GB" sz="1000" b="1" dirty="0">
                  <a:solidFill>
                    <a:schemeClr val="tx1"/>
                  </a:solidFill>
                  <a:latin typeface="Open Sans" panose="020B0606030504020204" pitchFamily="34" charset="0"/>
                  <a:ea typeface="Open Sans" panose="020B0606030504020204" pitchFamily="34" charset="0"/>
                  <a:cs typeface="Open Sans" panose="020B0606030504020204" pitchFamily="34" charset="0"/>
                </a:rPr>
                <a:t>Temperature Rise (°C)</a:t>
              </a:r>
            </a:p>
          </p:txBody>
        </p:sp>
        <p:sp>
          <p:nvSpPr>
            <p:cNvPr id="87" name="Rectangle 86">
              <a:extLst>
                <a:ext uri="{FF2B5EF4-FFF2-40B4-BE49-F238E27FC236}">
                  <a16:creationId xmlns:a16="http://schemas.microsoft.com/office/drawing/2014/main" id="{CEA0A569-67F8-44F0-9093-5337918DB407}"/>
                </a:ext>
              </a:extLst>
            </p:cNvPr>
            <p:cNvSpPr/>
            <p:nvPr/>
          </p:nvSpPr>
          <p:spPr>
            <a:xfrm>
              <a:off x="3005058" y="6221923"/>
              <a:ext cx="351225" cy="165988"/>
            </a:xfrm>
            <a:prstGeom prst="rect">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800" dirty="0">
                  <a:solidFill>
                    <a:schemeClr val="tx1"/>
                  </a:solidFill>
                  <a:latin typeface="Open Sans" panose="020B0606030504020204" pitchFamily="34" charset="0"/>
                  <a:ea typeface="Open Sans" panose="020B0606030504020204" pitchFamily="34" charset="0"/>
                  <a:cs typeface="Open Sans" panose="020B0606030504020204" pitchFamily="34" charset="0"/>
                </a:rPr>
                <a:t>1.5</a:t>
              </a:r>
              <a:endParaRPr lang="en-US" sz="80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127" name="Group 126">
            <a:extLst>
              <a:ext uri="{FF2B5EF4-FFF2-40B4-BE49-F238E27FC236}">
                <a16:creationId xmlns:a16="http://schemas.microsoft.com/office/drawing/2014/main" id="{8DB7EBCC-612C-45DE-8D30-B9EAD981B07B}"/>
              </a:ext>
            </a:extLst>
          </p:cNvPr>
          <p:cNvGrpSpPr/>
          <p:nvPr/>
        </p:nvGrpSpPr>
        <p:grpSpPr>
          <a:xfrm>
            <a:off x="5926753" y="3932791"/>
            <a:ext cx="4514382" cy="2814689"/>
            <a:chOff x="4402752" y="3932790"/>
            <a:chExt cx="4206053" cy="2814689"/>
          </a:xfrm>
        </p:grpSpPr>
        <p:sp>
          <p:nvSpPr>
            <p:cNvPr id="26" name="Rectangle 25">
              <a:extLst>
                <a:ext uri="{FF2B5EF4-FFF2-40B4-BE49-F238E27FC236}">
                  <a16:creationId xmlns:a16="http://schemas.microsoft.com/office/drawing/2014/main" id="{CC6F6F44-21EA-40A0-8F4D-60E47B9F9243}"/>
                </a:ext>
              </a:extLst>
            </p:cNvPr>
            <p:cNvSpPr/>
            <p:nvPr/>
          </p:nvSpPr>
          <p:spPr>
            <a:xfrm>
              <a:off x="4485271" y="3932790"/>
              <a:ext cx="4062212" cy="2814689"/>
            </a:xfrm>
            <a:prstGeom prst="rect">
              <a:avLst/>
            </a:prstGeom>
            <a:solidFill>
              <a:schemeClr val="bg1">
                <a:alpha val="75000"/>
              </a:schemeClr>
            </a:solidFill>
            <a:ln>
              <a:solidFill>
                <a:srgbClr val="37286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C7EFBB"/>
                </a:solidFill>
              </a:endParaRPr>
            </a:p>
          </p:txBody>
        </p:sp>
        <p:pic>
          <p:nvPicPr>
            <p:cNvPr id="28" name="Picture 27">
              <a:extLst>
                <a:ext uri="{FF2B5EF4-FFF2-40B4-BE49-F238E27FC236}">
                  <a16:creationId xmlns:a16="http://schemas.microsoft.com/office/drawing/2014/main" id="{AE3C6C61-C29D-431A-8DAB-C7CFC79AE3B3}"/>
                </a:ext>
              </a:extLst>
            </p:cNvPr>
            <p:cNvPicPr>
              <a:picLocks noChangeAspect="1"/>
            </p:cNvPicPr>
            <p:nvPr/>
          </p:nvPicPr>
          <p:blipFill rotWithShape="1">
            <a:blip r:embed="rId9" cstate="email"/>
            <a:srcRect/>
            <a:stretch/>
          </p:blipFill>
          <p:spPr>
            <a:xfrm>
              <a:off x="4597735" y="5980421"/>
              <a:ext cx="3827822" cy="528286"/>
            </a:xfrm>
            <a:prstGeom prst="rect">
              <a:avLst/>
            </a:prstGeom>
            <a:solidFill>
              <a:srgbClr val="C7F0BD"/>
            </a:solidFill>
            <a:ln>
              <a:noFill/>
            </a:ln>
          </p:spPr>
        </p:pic>
        <p:graphicFrame>
          <p:nvGraphicFramePr>
            <p:cNvPr id="29" name="Chart 28">
              <a:extLst>
                <a:ext uri="{FF2B5EF4-FFF2-40B4-BE49-F238E27FC236}">
                  <a16:creationId xmlns:a16="http://schemas.microsoft.com/office/drawing/2014/main" id="{C111EAA3-9C91-4340-AB2D-6A3B7C47A648}"/>
                </a:ext>
              </a:extLst>
            </p:cNvPr>
            <p:cNvGraphicFramePr>
              <a:graphicFrameLocks/>
            </p:cNvGraphicFramePr>
            <p:nvPr/>
          </p:nvGraphicFramePr>
          <p:xfrm>
            <a:off x="4402752" y="4441181"/>
            <a:ext cx="2103026" cy="1731963"/>
          </p:xfrm>
          <a:graphic>
            <a:graphicData uri="http://schemas.openxmlformats.org/drawingml/2006/chart">
              <c:chart xmlns:c="http://schemas.openxmlformats.org/drawingml/2006/chart" xmlns:r="http://schemas.openxmlformats.org/officeDocument/2006/relationships" r:id="rId10"/>
            </a:graphicData>
          </a:graphic>
        </p:graphicFrame>
        <p:graphicFrame>
          <p:nvGraphicFramePr>
            <p:cNvPr id="30" name="Chart 29">
              <a:extLst>
                <a:ext uri="{FF2B5EF4-FFF2-40B4-BE49-F238E27FC236}">
                  <a16:creationId xmlns:a16="http://schemas.microsoft.com/office/drawing/2014/main" id="{629B197B-10B0-47A4-AE73-849298457933}"/>
                </a:ext>
              </a:extLst>
            </p:cNvPr>
            <p:cNvGraphicFramePr>
              <a:graphicFrameLocks/>
            </p:cNvGraphicFramePr>
            <p:nvPr/>
          </p:nvGraphicFramePr>
          <p:xfrm>
            <a:off x="6383120" y="4414436"/>
            <a:ext cx="2113048" cy="1746850"/>
          </p:xfrm>
          <a:graphic>
            <a:graphicData uri="http://schemas.openxmlformats.org/drawingml/2006/chart">
              <c:chart xmlns:c="http://schemas.openxmlformats.org/drawingml/2006/chart" xmlns:r="http://schemas.openxmlformats.org/officeDocument/2006/relationships" r:id="rId11"/>
            </a:graphicData>
          </a:graphic>
        </p:graphicFrame>
        <p:sp>
          <p:nvSpPr>
            <p:cNvPr id="61" name="Rectangle 60">
              <a:extLst>
                <a:ext uri="{FF2B5EF4-FFF2-40B4-BE49-F238E27FC236}">
                  <a16:creationId xmlns:a16="http://schemas.microsoft.com/office/drawing/2014/main" id="{72DA4FFB-F701-497E-B3C2-A68360DBF47E}"/>
                </a:ext>
              </a:extLst>
            </p:cNvPr>
            <p:cNvSpPr/>
            <p:nvPr/>
          </p:nvSpPr>
          <p:spPr>
            <a:xfrm>
              <a:off x="4485271" y="3932790"/>
              <a:ext cx="4041015" cy="396096"/>
            </a:xfrm>
            <a:prstGeom prst="rect">
              <a:avLst/>
            </a:prstGeom>
            <a:solidFill>
              <a:srgbClr val="37286D"/>
            </a:solidFill>
            <a:ln>
              <a:solidFill>
                <a:srgbClr val="37286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C7EFBB"/>
                </a:solidFill>
              </a:endParaRPr>
            </a:p>
          </p:txBody>
        </p:sp>
        <p:sp>
          <p:nvSpPr>
            <p:cNvPr id="27" name="TextBox 26">
              <a:extLst>
                <a:ext uri="{FF2B5EF4-FFF2-40B4-BE49-F238E27FC236}">
                  <a16:creationId xmlns:a16="http://schemas.microsoft.com/office/drawing/2014/main" id="{85E89DA3-E7E8-446B-BB33-B4AEB09A1DF3}"/>
                </a:ext>
              </a:extLst>
            </p:cNvPr>
            <p:cNvSpPr txBox="1"/>
            <p:nvPr/>
          </p:nvSpPr>
          <p:spPr>
            <a:xfrm>
              <a:off x="4482243" y="3954031"/>
              <a:ext cx="2898210" cy="372204"/>
            </a:xfrm>
            <a:prstGeom prst="rect">
              <a:avLst/>
            </a:prstGeom>
            <a:noFill/>
            <a:ln>
              <a:noFill/>
            </a:ln>
          </p:spPr>
          <p:txBody>
            <a:bodyPr wrap="square" rtlCol="0">
              <a:spAutoFit/>
            </a:bodyPr>
            <a:lstStyle/>
            <a:p>
              <a:r>
                <a:rPr lang="en-GB" b="1" dirty="0">
                  <a:solidFill>
                    <a:schemeClr val="bg1"/>
                  </a:solidFill>
                  <a:latin typeface="Open Sans" panose="020B0606030504020204" pitchFamily="34" charset="0"/>
                  <a:ea typeface="Open Sans" panose="020B0606030504020204" pitchFamily="34" charset="0"/>
                  <a:cs typeface="Open Sans" panose="020B0606030504020204" pitchFamily="34" charset="0"/>
                </a:rPr>
                <a:t>Rise in Sea Level</a:t>
              </a:r>
            </a:p>
          </p:txBody>
        </p:sp>
        <p:sp>
          <p:nvSpPr>
            <p:cNvPr id="78" name="Google Shape;225;p10">
              <a:extLst>
                <a:ext uri="{FF2B5EF4-FFF2-40B4-BE49-F238E27FC236}">
                  <a16:creationId xmlns:a16="http://schemas.microsoft.com/office/drawing/2014/main" id="{293F351C-0A9C-4F8D-9CBF-996AAE92460E}"/>
                </a:ext>
              </a:extLst>
            </p:cNvPr>
            <p:cNvSpPr/>
            <p:nvPr/>
          </p:nvSpPr>
          <p:spPr>
            <a:xfrm>
              <a:off x="4495655" y="6518920"/>
              <a:ext cx="4113150" cy="215403"/>
            </a:xfrm>
            <a:prstGeom prst="rect">
              <a:avLst/>
            </a:prstGeom>
            <a:noFill/>
            <a:ln>
              <a:noFill/>
            </a:ln>
          </p:spPr>
          <p:txBody>
            <a:bodyPr spcFirstLastPara="1" wrap="square" lIns="91425" tIns="45700" rIns="91425" bIns="45700" anchor="t" anchorCtr="0">
              <a:spAutoFit/>
            </a:bodyPr>
            <a:lstStyle/>
            <a:p>
              <a:r>
                <a:rPr lang="en-GB" sz="8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sym typeface="Arial"/>
                </a:rPr>
                <a:t>Climate change adaption </a:t>
              </a:r>
              <a:r>
                <a:rPr lang="en-GB" sz="800" dirty="0" err="1">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sym typeface="Arial"/>
                </a:rPr>
                <a:t>Wadden</a:t>
              </a:r>
              <a:r>
                <a:rPr lang="en-GB" sz="8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sym typeface="Arial"/>
                </a:rPr>
                <a:t> sea by © </a:t>
              </a:r>
              <a:r>
                <a:rPr lang="en-GB" sz="800" dirty="0" err="1">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sym typeface="Arial"/>
                </a:rPr>
                <a:t>Claudi</a:t>
              </a:r>
              <a:r>
                <a:rPr lang="en-GB" sz="8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sym typeface="Arial"/>
                </a:rPr>
                <a:t> Nir / WWF licensed under CC BY </a:t>
              </a:r>
              <a:endParaRPr sz="8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98" name="TextBox 97">
              <a:extLst>
                <a:ext uri="{FF2B5EF4-FFF2-40B4-BE49-F238E27FC236}">
                  <a16:creationId xmlns:a16="http://schemas.microsoft.com/office/drawing/2014/main" id="{94058F26-3F88-49D9-AF05-6C445601FB76}"/>
                </a:ext>
              </a:extLst>
            </p:cNvPr>
            <p:cNvSpPr txBox="1"/>
            <p:nvPr/>
          </p:nvSpPr>
          <p:spPr>
            <a:xfrm rot="16200000">
              <a:off x="5875865" y="5017983"/>
              <a:ext cx="1667466" cy="246221"/>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pPr algn="ctr" rtl="0">
                <a:defRPr sz="1000" b="0" i="0" u="none" strike="noStrike" kern="1200" baseline="0">
                  <a:solidFill>
                    <a:prstClr val="black">
                      <a:lumMod val="65000"/>
                      <a:lumOff val="35000"/>
                    </a:prstClr>
                  </a:solidFill>
                  <a:latin typeface="+mn-lt"/>
                  <a:ea typeface="+mn-ea"/>
                  <a:cs typeface="+mn-cs"/>
                </a:defRPr>
              </a:pPr>
              <a:r>
                <a:rPr lang="en-GB" sz="1000" b="1" dirty="0">
                  <a:solidFill>
                    <a:schemeClr val="tx1"/>
                  </a:solidFill>
                  <a:latin typeface="Open Sans" panose="020B0606030504020204" pitchFamily="34" charset="0"/>
                  <a:ea typeface="Open Sans" panose="020B0606030504020204" pitchFamily="34" charset="0"/>
                  <a:cs typeface="Open Sans" panose="020B0606030504020204" pitchFamily="34" charset="0"/>
                </a:rPr>
                <a:t>Million People Affected</a:t>
              </a:r>
            </a:p>
          </p:txBody>
        </p:sp>
        <p:sp>
          <p:nvSpPr>
            <p:cNvPr id="99" name="TextBox 98">
              <a:extLst>
                <a:ext uri="{FF2B5EF4-FFF2-40B4-BE49-F238E27FC236}">
                  <a16:creationId xmlns:a16="http://schemas.microsoft.com/office/drawing/2014/main" id="{B0912EB2-1619-4A66-9091-CEE3042B6698}"/>
                </a:ext>
              </a:extLst>
            </p:cNvPr>
            <p:cNvSpPr txBox="1"/>
            <p:nvPr/>
          </p:nvSpPr>
          <p:spPr>
            <a:xfrm>
              <a:off x="4720140" y="5745691"/>
              <a:ext cx="1863667" cy="246221"/>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pPr algn="ctr" rtl="0">
                <a:defRPr sz="1000" b="0" i="0" u="none" strike="noStrike" kern="1200" baseline="0">
                  <a:solidFill>
                    <a:prstClr val="black">
                      <a:lumMod val="65000"/>
                      <a:lumOff val="35000"/>
                    </a:prstClr>
                  </a:solidFill>
                  <a:latin typeface="+mn-lt"/>
                  <a:ea typeface="+mn-ea"/>
                  <a:cs typeface="+mn-cs"/>
                </a:defRPr>
              </a:pPr>
              <a:r>
                <a:rPr lang="en-GB" sz="1000" b="1" dirty="0">
                  <a:solidFill>
                    <a:schemeClr val="tx1"/>
                  </a:solidFill>
                  <a:latin typeface="Open Sans" panose="020B0606030504020204" pitchFamily="34" charset="0"/>
                  <a:ea typeface="Open Sans" panose="020B0606030504020204" pitchFamily="34" charset="0"/>
                  <a:cs typeface="Open Sans" panose="020B0606030504020204" pitchFamily="34" charset="0"/>
                </a:rPr>
                <a:t>Temperature Rise (°C)</a:t>
              </a:r>
            </a:p>
          </p:txBody>
        </p:sp>
        <p:sp>
          <p:nvSpPr>
            <p:cNvPr id="100" name="Rectangle 99">
              <a:extLst>
                <a:ext uri="{FF2B5EF4-FFF2-40B4-BE49-F238E27FC236}">
                  <a16:creationId xmlns:a16="http://schemas.microsoft.com/office/drawing/2014/main" id="{E23C1571-683F-4F3B-AA1A-ECA4DABCBFEC}"/>
                </a:ext>
              </a:extLst>
            </p:cNvPr>
            <p:cNvSpPr/>
            <p:nvPr/>
          </p:nvSpPr>
          <p:spPr>
            <a:xfrm>
              <a:off x="5148101" y="5658707"/>
              <a:ext cx="351225" cy="165988"/>
            </a:xfrm>
            <a:prstGeom prst="rect">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800" dirty="0">
                  <a:solidFill>
                    <a:schemeClr val="tx1"/>
                  </a:solidFill>
                  <a:latin typeface="Open Sans" panose="020B0606030504020204" pitchFamily="34" charset="0"/>
                  <a:ea typeface="Open Sans" panose="020B0606030504020204" pitchFamily="34" charset="0"/>
                  <a:cs typeface="Open Sans" panose="020B0606030504020204" pitchFamily="34" charset="0"/>
                </a:rPr>
                <a:t>1.5</a:t>
              </a:r>
              <a:endParaRPr lang="en-US" sz="80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04" name="TextBox 103">
              <a:extLst>
                <a:ext uri="{FF2B5EF4-FFF2-40B4-BE49-F238E27FC236}">
                  <a16:creationId xmlns:a16="http://schemas.microsoft.com/office/drawing/2014/main" id="{292EB5C8-6F96-4155-B9E5-2DC30B781DB7}"/>
                </a:ext>
              </a:extLst>
            </p:cNvPr>
            <p:cNvSpPr txBox="1"/>
            <p:nvPr/>
          </p:nvSpPr>
          <p:spPr>
            <a:xfrm>
              <a:off x="6933738" y="5745691"/>
              <a:ext cx="1575261" cy="246221"/>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pPr algn="ctr" rtl="0">
                <a:defRPr sz="1000" b="0" i="0" u="none" strike="noStrike" kern="1200" baseline="0">
                  <a:solidFill>
                    <a:prstClr val="black">
                      <a:lumMod val="65000"/>
                      <a:lumOff val="35000"/>
                    </a:prstClr>
                  </a:solidFill>
                  <a:latin typeface="+mn-lt"/>
                  <a:ea typeface="+mn-ea"/>
                  <a:cs typeface="+mn-cs"/>
                </a:defRPr>
              </a:pPr>
              <a:r>
                <a:rPr lang="en-GB" sz="1000" b="1" dirty="0">
                  <a:solidFill>
                    <a:schemeClr val="tx1"/>
                  </a:solidFill>
                  <a:latin typeface="Open Sans" panose="020B0606030504020204" pitchFamily="34" charset="0"/>
                  <a:ea typeface="Open Sans" panose="020B0606030504020204" pitchFamily="34" charset="0"/>
                  <a:cs typeface="Open Sans" panose="020B0606030504020204" pitchFamily="34" charset="0"/>
                </a:rPr>
                <a:t>Temperature Rise (°C)</a:t>
              </a:r>
            </a:p>
          </p:txBody>
        </p:sp>
        <p:sp>
          <p:nvSpPr>
            <p:cNvPr id="105" name="Rectangle 104">
              <a:extLst>
                <a:ext uri="{FF2B5EF4-FFF2-40B4-BE49-F238E27FC236}">
                  <a16:creationId xmlns:a16="http://schemas.microsoft.com/office/drawing/2014/main" id="{BEBCCF36-B7C8-40D8-B45A-C510C492F0C4}"/>
                </a:ext>
              </a:extLst>
            </p:cNvPr>
            <p:cNvSpPr/>
            <p:nvPr/>
          </p:nvSpPr>
          <p:spPr>
            <a:xfrm>
              <a:off x="7231731" y="5658707"/>
              <a:ext cx="351225" cy="1659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800" dirty="0">
                  <a:solidFill>
                    <a:schemeClr val="tx1"/>
                  </a:solidFill>
                  <a:latin typeface="Open Sans" panose="020B0606030504020204" pitchFamily="34" charset="0"/>
                  <a:ea typeface="Open Sans" panose="020B0606030504020204" pitchFamily="34" charset="0"/>
                  <a:cs typeface="Open Sans" panose="020B0606030504020204" pitchFamily="34" charset="0"/>
                </a:rPr>
                <a:t>1.5</a:t>
              </a:r>
              <a:endParaRPr lang="en-US" sz="80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150" name="Group 149">
            <a:extLst>
              <a:ext uri="{FF2B5EF4-FFF2-40B4-BE49-F238E27FC236}">
                <a16:creationId xmlns:a16="http://schemas.microsoft.com/office/drawing/2014/main" id="{738CCA94-35D6-492E-88A6-3659CA490EE6}"/>
              </a:ext>
            </a:extLst>
          </p:cNvPr>
          <p:cNvGrpSpPr/>
          <p:nvPr/>
        </p:nvGrpSpPr>
        <p:grpSpPr>
          <a:xfrm>
            <a:off x="8312579" y="1601616"/>
            <a:ext cx="351342" cy="1735628"/>
            <a:chOff x="6788579" y="1601616"/>
            <a:chExt cx="351342" cy="1735628"/>
          </a:xfrm>
        </p:grpSpPr>
        <p:sp>
          <p:nvSpPr>
            <p:cNvPr id="107" name="Rectangle 106">
              <a:extLst>
                <a:ext uri="{FF2B5EF4-FFF2-40B4-BE49-F238E27FC236}">
                  <a16:creationId xmlns:a16="http://schemas.microsoft.com/office/drawing/2014/main" id="{22272B97-DF22-43F8-837F-F553FA488770}"/>
                </a:ext>
              </a:extLst>
            </p:cNvPr>
            <p:cNvSpPr/>
            <p:nvPr/>
          </p:nvSpPr>
          <p:spPr>
            <a:xfrm>
              <a:off x="6788579" y="1601616"/>
              <a:ext cx="351342" cy="14363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800" dirty="0">
                  <a:solidFill>
                    <a:schemeClr val="tx1"/>
                  </a:solidFill>
                  <a:latin typeface="Open Sans" panose="020B0606030504020204" pitchFamily="34" charset="0"/>
                  <a:ea typeface="Open Sans" panose="020B0606030504020204" pitchFamily="34" charset="0"/>
                  <a:cs typeface="Open Sans" panose="020B0606030504020204" pitchFamily="34" charset="0"/>
                </a:rPr>
                <a:t>18</a:t>
              </a:r>
              <a:endParaRPr lang="en-US" sz="80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3" name="Rectangle 32">
              <a:extLst>
                <a:ext uri="{FF2B5EF4-FFF2-40B4-BE49-F238E27FC236}">
                  <a16:creationId xmlns:a16="http://schemas.microsoft.com/office/drawing/2014/main" id="{173729B9-95E0-4252-A520-642F5C95A3A4}"/>
                </a:ext>
              </a:extLst>
            </p:cNvPr>
            <p:cNvSpPr/>
            <p:nvPr/>
          </p:nvSpPr>
          <p:spPr>
            <a:xfrm>
              <a:off x="6867301" y="1762364"/>
              <a:ext cx="193899" cy="1574880"/>
            </a:xfrm>
            <a:prstGeom prst="rect">
              <a:avLst/>
            </a:prstGeom>
            <a:solidFill>
              <a:srgbClr val="E956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51" name="Group 150">
            <a:extLst>
              <a:ext uri="{FF2B5EF4-FFF2-40B4-BE49-F238E27FC236}">
                <a16:creationId xmlns:a16="http://schemas.microsoft.com/office/drawing/2014/main" id="{01B63544-38FE-42F8-8FBA-4C338CFC81AA}"/>
              </a:ext>
            </a:extLst>
          </p:cNvPr>
          <p:cNvGrpSpPr/>
          <p:nvPr/>
        </p:nvGrpSpPr>
        <p:grpSpPr>
          <a:xfrm>
            <a:off x="8943346" y="1773593"/>
            <a:ext cx="351342" cy="1564784"/>
            <a:chOff x="7419346" y="1773593"/>
            <a:chExt cx="351342" cy="1564784"/>
          </a:xfrm>
        </p:grpSpPr>
        <p:sp>
          <p:nvSpPr>
            <p:cNvPr id="110" name="Rectangle 109">
              <a:extLst>
                <a:ext uri="{FF2B5EF4-FFF2-40B4-BE49-F238E27FC236}">
                  <a16:creationId xmlns:a16="http://schemas.microsoft.com/office/drawing/2014/main" id="{C580542D-345F-47CF-9BFD-74EA9F009089}"/>
                </a:ext>
              </a:extLst>
            </p:cNvPr>
            <p:cNvSpPr/>
            <p:nvPr/>
          </p:nvSpPr>
          <p:spPr>
            <a:xfrm>
              <a:off x="7502301" y="1935561"/>
              <a:ext cx="193899" cy="1402816"/>
            </a:xfrm>
            <a:prstGeom prst="rect">
              <a:avLst/>
            </a:prstGeom>
            <a:solidFill>
              <a:srgbClr val="E956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Rectangle 111">
              <a:extLst>
                <a:ext uri="{FF2B5EF4-FFF2-40B4-BE49-F238E27FC236}">
                  <a16:creationId xmlns:a16="http://schemas.microsoft.com/office/drawing/2014/main" id="{5F3DC59D-85F1-42CD-85D2-D741E608135D}"/>
                </a:ext>
              </a:extLst>
            </p:cNvPr>
            <p:cNvSpPr/>
            <p:nvPr/>
          </p:nvSpPr>
          <p:spPr>
            <a:xfrm>
              <a:off x="7419346" y="1773593"/>
              <a:ext cx="351342" cy="14363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800" dirty="0">
                  <a:solidFill>
                    <a:schemeClr val="tx1"/>
                  </a:solidFill>
                  <a:latin typeface="Open Sans" panose="020B0606030504020204" pitchFamily="34" charset="0"/>
                  <a:ea typeface="Open Sans" panose="020B0606030504020204" pitchFamily="34" charset="0"/>
                  <a:cs typeface="Open Sans" panose="020B0606030504020204" pitchFamily="34" charset="0"/>
                </a:rPr>
                <a:t>16</a:t>
              </a:r>
              <a:endParaRPr lang="en-US" sz="80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152" name="Group 151">
            <a:extLst>
              <a:ext uri="{FF2B5EF4-FFF2-40B4-BE49-F238E27FC236}">
                <a16:creationId xmlns:a16="http://schemas.microsoft.com/office/drawing/2014/main" id="{3702E09B-7BC7-4767-A0F8-AC3A5B7EF445}"/>
              </a:ext>
            </a:extLst>
          </p:cNvPr>
          <p:cNvGrpSpPr/>
          <p:nvPr/>
        </p:nvGrpSpPr>
        <p:grpSpPr>
          <a:xfrm>
            <a:off x="9598215" y="2478151"/>
            <a:ext cx="351342" cy="859028"/>
            <a:chOff x="8074215" y="2478151"/>
            <a:chExt cx="351342" cy="859028"/>
          </a:xfrm>
        </p:grpSpPr>
        <p:sp>
          <p:nvSpPr>
            <p:cNvPr id="117" name="Rectangle 116">
              <a:extLst>
                <a:ext uri="{FF2B5EF4-FFF2-40B4-BE49-F238E27FC236}">
                  <a16:creationId xmlns:a16="http://schemas.microsoft.com/office/drawing/2014/main" id="{0A30EF54-026E-489F-95F9-A25409F912CE}"/>
                </a:ext>
              </a:extLst>
            </p:cNvPr>
            <p:cNvSpPr/>
            <p:nvPr/>
          </p:nvSpPr>
          <p:spPr>
            <a:xfrm>
              <a:off x="8155816" y="2640513"/>
              <a:ext cx="193899" cy="696666"/>
            </a:xfrm>
            <a:prstGeom prst="rect">
              <a:avLst/>
            </a:prstGeom>
            <a:solidFill>
              <a:srgbClr val="E956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8" name="Rectangle 117">
              <a:extLst>
                <a:ext uri="{FF2B5EF4-FFF2-40B4-BE49-F238E27FC236}">
                  <a16:creationId xmlns:a16="http://schemas.microsoft.com/office/drawing/2014/main" id="{C8350FA7-4C58-4CD8-9C9A-F9FE71D75674}"/>
                </a:ext>
              </a:extLst>
            </p:cNvPr>
            <p:cNvSpPr/>
            <p:nvPr/>
          </p:nvSpPr>
          <p:spPr>
            <a:xfrm>
              <a:off x="8074215" y="2478151"/>
              <a:ext cx="351342" cy="14363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800" dirty="0">
                  <a:solidFill>
                    <a:schemeClr val="tx1"/>
                  </a:solidFill>
                  <a:latin typeface="Open Sans" panose="020B0606030504020204" pitchFamily="34" charset="0"/>
                  <a:ea typeface="Open Sans" panose="020B0606030504020204" pitchFamily="34" charset="0"/>
                  <a:cs typeface="Open Sans" panose="020B0606030504020204" pitchFamily="34" charset="0"/>
                </a:rPr>
                <a:t>8</a:t>
              </a:r>
              <a:endParaRPr lang="en-US" sz="80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149" name="Group 148">
            <a:extLst>
              <a:ext uri="{FF2B5EF4-FFF2-40B4-BE49-F238E27FC236}">
                <a16:creationId xmlns:a16="http://schemas.microsoft.com/office/drawing/2014/main" id="{E700DBC9-A63B-4675-B19E-FE8417902D68}"/>
              </a:ext>
            </a:extLst>
          </p:cNvPr>
          <p:cNvGrpSpPr/>
          <p:nvPr/>
        </p:nvGrpSpPr>
        <p:grpSpPr>
          <a:xfrm>
            <a:off x="9508589" y="1773571"/>
            <a:ext cx="440968" cy="143635"/>
            <a:chOff x="7984589" y="1773570"/>
            <a:chExt cx="440968" cy="143635"/>
          </a:xfrm>
        </p:grpSpPr>
        <p:sp>
          <p:nvSpPr>
            <p:cNvPr id="114" name="Rectangle 113">
              <a:extLst>
                <a:ext uri="{FF2B5EF4-FFF2-40B4-BE49-F238E27FC236}">
                  <a16:creationId xmlns:a16="http://schemas.microsoft.com/office/drawing/2014/main" id="{B7ED9158-F36C-4BFD-815D-6C9059DF899C}"/>
                </a:ext>
              </a:extLst>
            </p:cNvPr>
            <p:cNvSpPr/>
            <p:nvPr/>
          </p:nvSpPr>
          <p:spPr>
            <a:xfrm>
              <a:off x="8022713" y="1773570"/>
              <a:ext cx="402844" cy="14363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800" dirty="0">
                  <a:solidFill>
                    <a:schemeClr val="tx1"/>
                  </a:solidFill>
                  <a:latin typeface="Open Sans" panose="020B0606030504020204" pitchFamily="34" charset="0"/>
                  <a:ea typeface="Open Sans" panose="020B0606030504020204" pitchFamily="34" charset="0"/>
                  <a:cs typeface="Open Sans" panose="020B0606030504020204" pitchFamily="34" charset="0"/>
                </a:rPr>
                <a:t>2°C</a:t>
              </a:r>
              <a:endParaRPr lang="en-US" sz="80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15" name="Rectangle 114">
              <a:extLst>
                <a:ext uri="{FF2B5EF4-FFF2-40B4-BE49-F238E27FC236}">
                  <a16:creationId xmlns:a16="http://schemas.microsoft.com/office/drawing/2014/main" id="{6B5D2333-A81B-4CF0-AE00-D88692889EC1}"/>
                </a:ext>
              </a:extLst>
            </p:cNvPr>
            <p:cNvSpPr/>
            <p:nvPr/>
          </p:nvSpPr>
          <p:spPr>
            <a:xfrm>
              <a:off x="7984589" y="1793743"/>
              <a:ext cx="114113" cy="114113"/>
            </a:xfrm>
            <a:prstGeom prst="rect">
              <a:avLst/>
            </a:prstGeom>
            <a:solidFill>
              <a:srgbClr val="E956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25" name="Group 124">
            <a:extLst>
              <a:ext uri="{FF2B5EF4-FFF2-40B4-BE49-F238E27FC236}">
                <a16:creationId xmlns:a16="http://schemas.microsoft.com/office/drawing/2014/main" id="{90A3FBED-29A0-483F-B1D1-9D3428D90D32}"/>
              </a:ext>
            </a:extLst>
          </p:cNvPr>
          <p:cNvGrpSpPr/>
          <p:nvPr/>
        </p:nvGrpSpPr>
        <p:grpSpPr>
          <a:xfrm>
            <a:off x="4994997" y="4414619"/>
            <a:ext cx="558187" cy="1973290"/>
            <a:chOff x="3470996" y="4414619"/>
            <a:chExt cx="558187" cy="1973290"/>
          </a:xfrm>
        </p:grpSpPr>
        <p:sp>
          <p:nvSpPr>
            <p:cNvPr id="109" name="Rectangle 108">
              <a:extLst>
                <a:ext uri="{FF2B5EF4-FFF2-40B4-BE49-F238E27FC236}">
                  <a16:creationId xmlns:a16="http://schemas.microsoft.com/office/drawing/2014/main" id="{D16AEF0F-B8DD-40CD-B5C2-F37D3CFE44BD}"/>
                </a:ext>
              </a:extLst>
            </p:cNvPr>
            <p:cNvSpPr/>
            <p:nvPr/>
          </p:nvSpPr>
          <p:spPr>
            <a:xfrm>
              <a:off x="3475161" y="4414619"/>
              <a:ext cx="554022" cy="27475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800" dirty="0">
                  <a:solidFill>
                    <a:schemeClr val="tx1"/>
                  </a:solidFill>
                  <a:latin typeface="Open Sans" panose="020B0606030504020204" pitchFamily="34" charset="0"/>
                  <a:ea typeface="Open Sans" panose="020B0606030504020204" pitchFamily="34" charset="0"/>
                  <a:cs typeface="Open Sans" panose="020B0606030504020204" pitchFamily="34" charset="0"/>
                </a:rPr>
                <a:t>410</a:t>
              </a:r>
            </a:p>
            <a:p>
              <a:pPr algn="ctr"/>
              <a:r>
                <a:rPr lang="en-GB" sz="800" dirty="0">
                  <a:solidFill>
                    <a:schemeClr val="tx1"/>
                  </a:solidFill>
                  <a:latin typeface="Open Sans" panose="020B0606030504020204" pitchFamily="34" charset="0"/>
                  <a:ea typeface="Open Sans" panose="020B0606030504020204" pitchFamily="34" charset="0"/>
                  <a:cs typeface="Open Sans" panose="020B0606030504020204" pitchFamily="34" charset="0"/>
                </a:rPr>
                <a:t>million</a:t>
              </a:r>
              <a:endParaRPr lang="en-US" sz="80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11" name="Rectangle 110">
              <a:extLst>
                <a:ext uri="{FF2B5EF4-FFF2-40B4-BE49-F238E27FC236}">
                  <a16:creationId xmlns:a16="http://schemas.microsoft.com/office/drawing/2014/main" id="{9D6BC785-D9C2-4073-AC0D-F3FE0F42E042}"/>
                </a:ext>
              </a:extLst>
            </p:cNvPr>
            <p:cNvSpPr/>
            <p:nvPr/>
          </p:nvSpPr>
          <p:spPr>
            <a:xfrm>
              <a:off x="3651058" y="4700806"/>
              <a:ext cx="193899" cy="1504103"/>
            </a:xfrm>
            <a:prstGeom prst="rect">
              <a:avLst/>
            </a:prstGeom>
            <a:solidFill>
              <a:srgbClr val="E956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4" name="Rectangle 123">
              <a:extLst>
                <a:ext uri="{FF2B5EF4-FFF2-40B4-BE49-F238E27FC236}">
                  <a16:creationId xmlns:a16="http://schemas.microsoft.com/office/drawing/2014/main" id="{1BFD13F7-D12B-4901-85E2-81583E50889A}"/>
                </a:ext>
              </a:extLst>
            </p:cNvPr>
            <p:cNvSpPr/>
            <p:nvPr/>
          </p:nvSpPr>
          <p:spPr>
            <a:xfrm>
              <a:off x="3470996" y="6221922"/>
              <a:ext cx="554022" cy="1659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800" dirty="0">
                  <a:solidFill>
                    <a:schemeClr val="tx1"/>
                  </a:solidFill>
                  <a:latin typeface="Open Sans" panose="020B0606030504020204" pitchFamily="34" charset="0"/>
                  <a:ea typeface="Open Sans" panose="020B0606030504020204" pitchFamily="34" charset="0"/>
                  <a:cs typeface="Open Sans" panose="020B0606030504020204" pitchFamily="34" charset="0"/>
                </a:rPr>
                <a:t>2</a:t>
              </a:r>
              <a:endParaRPr lang="en-US" sz="80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grpSp>
      <p:grpSp>
        <p:nvGrpSpPr>
          <p:cNvPr id="145" name="Group 144">
            <a:extLst>
              <a:ext uri="{FF2B5EF4-FFF2-40B4-BE49-F238E27FC236}">
                <a16:creationId xmlns:a16="http://schemas.microsoft.com/office/drawing/2014/main" id="{D16AA8E3-5523-4609-8180-F50EE2D39ABD}"/>
              </a:ext>
            </a:extLst>
          </p:cNvPr>
          <p:cNvGrpSpPr/>
          <p:nvPr/>
        </p:nvGrpSpPr>
        <p:grpSpPr>
          <a:xfrm>
            <a:off x="7101225" y="4525067"/>
            <a:ext cx="610240" cy="1294548"/>
            <a:chOff x="5577225" y="4525067"/>
            <a:chExt cx="610240" cy="1294548"/>
          </a:xfrm>
        </p:grpSpPr>
        <p:sp>
          <p:nvSpPr>
            <p:cNvPr id="116" name="Rectangle 115">
              <a:extLst>
                <a:ext uri="{FF2B5EF4-FFF2-40B4-BE49-F238E27FC236}">
                  <a16:creationId xmlns:a16="http://schemas.microsoft.com/office/drawing/2014/main" id="{1FF5F9CE-4D2A-4E04-9FF3-8FAF2EBFB9FD}"/>
                </a:ext>
              </a:extLst>
            </p:cNvPr>
            <p:cNvSpPr/>
            <p:nvPr/>
          </p:nvSpPr>
          <p:spPr>
            <a:xfrm>
              <a:off x="5577225" y="4525067"/>
              <a:ext cx="610240" cy="24622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800" dirty="0">
                  <a:solidFill>
                    <a:schemeClr val="tx1"/>
                  </a:solidFill>
                  <a:latin typeface="Open Sans" panose="020B0606030504020204" pitchFamily="34" charset="0"/>
                  <a:ea typeface="Open Sans" panose="020B0606030504020204" pitchFamily="34" charset="0"/>
                  <a:cs typeface="Open Sans" panose="020B0606030504020204" pitchFamily="34" charset="0"/>
                </a:rPr>
                <a:t>56 cm</a:t>
              </a:r>
            </a:p>
          </p:txBody>
        </p:sp>
        <p:sp>
          <p:nvSpPr>
            <p:cNvPr id="128" name="Rectangle 127">
              <a:extLst>
                <a:ext uri="{FF2B5EF4-FFF2-40B4-BE49-F238E27FC236}">
                  <a16:creationId xmlns:a16="http://schemas.microsoft.com/office/drawing/2014/main" id="{8E25D762-ED25-46C8-8810-FBF8071D12A6}"/>
                </a:ext>
              </a:extLst>
            </p:cNvPr>
            <p:cNvSpPr/>
            <p:nvPr/>
          </p:nvSpPr>
          <p:spPr>
            <a:xfrm>
              <a:off x="5784660" y="4730817"/>
              <a:ext cx="201719" cy="911338"/>
            </a:xfrm>
            <a:prstGeom prst="rect">
              <a:avLst/>
            </a:prstGeom>
            <a:solidFill>
              <a:srgbClr val="E956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4" name="Rectangle 143">
              <a:extLst>
                <a:ext uri="{FF2B5EF4-FFF2-40B4-BE49-F238E27FC236}">
                  <a16:creationId xmlns:a16="http://schemas.microsoft.com/office/drawing/2014/main" id="{1B6826B3-69A6-474D-B571-44B6D59C5C7E}"/>
                </a:ext>
              </a:extLst>
            </p:cNvPr>
            <p:cNvSpPr/>
            <p:nvPr/>
          </p:nvSpPr>
          <p:spPr>
            <a:xfrm>
              <a:off x="5577225" y="5668900"/>
              <a:ext cx="610240" cy="1507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800" dirty="0">
                  <a:solidFill>
                    <a:schemeClr val="tx1"/>
                  </a:solidFill>
                  <a:latin typeface="Open Sans" panose="020B0606030504020204" pitchFamily="34" charset="0"/>
                  <a:ea typeface="Open Sans" panose="020B0606030504020204" pitchFamily="34" charset="0"/>
                  <a:cs typeface="Open Sans" panose="020B0606030504020204" pitchFamily="34" charset="0"/>
                </a:rPr>
                <a:t>2</a:t>
              </a:r>
            </a:p>
          </p:txBody>
        </p:sp>
      </p:grpSp>
      <p:grpSp>
        <p:nvGrpSpPr>
          <p:cNvPr id="147" name="Group 146">
            <a:extLst>
              <a:ext uri="{FF2B5EF4-FFF2-40B4-BE49-F238E27FC236}">
                <a16:creationId xmlns:a16="http://schemas.microsoft.com/office/drawing/2014/main" id="{29731B64-A446-4B26-B226-3CEB33C26168}"/>
              </a:ext>
            </a:extLst>
          </p:cNvPr>
          <p:cNvGrpSpPr/>
          <p:nvPr/>
        </p:nvGrpSpPr>
        <p:grpSpPr>
          <a:xfrm>
            <a:off x="9224664" y="4438129"/>
            <a:ext cx="610240" cy="1381486"/>
            <a:chOff x="7700664" y="4438129"/>
            <a:chExt cx="610240" cy="1381486"/>
          </a:xfrm>
        </p:grpSpPr>
        <p:sp>
          <p:nvSpPr>
            <p:cNvPr id="113" name="Rectangle 112">
              <a:extLst>
                <a:ext uri="{FF2B5EF4-FFF2-40B4-BE49-F238E27FC236}">
                  <a16:creationId xmlns:a16="http://schemas.microsoft.com/office/drawing/2014/main" id="{25C71169-5BF4-46B5-AD1A-08AC4C7CE97C}"/>
                </a:ext>
              </a:extLst>
            </p:cNvPr>
            <p:cNvSpPr/>
            <p:nvPr/>
          </p:nvSpPr>
          <p:spPr>
            <a:xfrm>
              <a:off x="7700664" y="4438129"/>
              <a:ext cx="610240" cy="24622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800" dirty="0">
                  <a:solidFill>
                    <a:schemeClr val="tx1"/>
                  </a:solidFill>
                  <a:latin typeface="Open Sans" panose="020B0606030504020204" pitchFamily="34" charset="0"/>
                  <a:ea typeface="Open Sans" panose="020B0606030504020204" pitchFamily="34" charset="0"/>
                  <a:cs typeface="Open Sans" panose="020B0606030504020204" pitchFamily="34" charset="0"/>
                </a:rPr>
                <a:t>49</a:t>
              </a:r>
            </a:p>
            <a:p>
              <a:pPr algn="ctr"/>
              <a:r>
                <a:rPr lang="en-GB" sz="800" dirty="0">
                  <a:solidFill>
                    <a:schemeClr val="tx1"/>
                  </a:solidFill>
                  <a:latin typeface="Open Sans" panose="020B0606030504020204" pitchFamily="34" charset="0"/>
                  <a:ea typeface="Open Sans" panose="020B0606030504020204" pitchFamily="34" charset="0"/>
                  <a:cs typeface="Open Sans" panose="020B0606030504020204" pitchFamily="34" charset="0"/>
                </a:rPr>
                <a:t>million</a:t>
              </a:r>
            </a:p>
          </p:txBody>
        </p:sp>
        <p:sp>
          <p:nvSpPr>
            <p:cNvPr id="129" name="Rectangle 128">
              <a:extLst>
                <a:ext uri="{FF2B5EF4-FFF2-40B4-BE49-F238E27FC236}">
                  <a16:creationId xmlns:a16="http://schemas.microsoft.com/office/drawing/2014/main" id="{26634E96-EBA1-43DD-8B7D-5819E345E134}"/>
                </a:ext>
              </a:extLst>
            </p:cNvPr>
            <p:cNvSpPr/>
            <p:nvPr/>
          </p:nvSpPr>
          <p:spPr>
            <a:xfrm>
              <a:off x="7904925" y="4730817"/>
              <a:ext cx="201719" cy="911338"/>
            </a:xfrm>
            <a:prstGeom prst="rect">
              <a:avLst/>
            </a:prstGeom>
            <a:solidFill>
              <a:srgbClr val="E956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6" name="Rectangle 145">
              <a:extLst>
                <a:ext uri="{FF2B5EF4-FFF2-40B4-BE49-F238E27FC236}">
                  <a16:creationId xmlns:a16="http://schemas.microsoft.com/office/drawing/2014/main" id="{A21E2EE1-0A1D-4B3B-9AEC-C37863BAA853}"/>
                </a:ext>
              </a:extLst>
            </p:cNvPr>
            <p:cNvSpPr/>
            <p:nvPr/>
          </p:nvSpPr>
          <p:spPr>
            <a:xfrm>
              <a:off x="7700664" y="5660141"/>
              <a:ext cx="610240" cy="15947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800" dirty="0">
                  <a:solidFill>
                    <a:schemeClr val="tx1"/>
                  </a:solidFill>
                  <a:latin typeface="Open Sans" panose="020B0606030504020204" pitchFamily="34" charset="0"/>
                  <a:ea typeface="Open Sans" panose="020B0606030504020204" pitchFamily="34" charset="0"/>
                  <a:cs typeface="Open Sans" panose="020B0606030504020204" pitchFamily="34" charset="0"/>
                </a:rPr>
                <a:t>2</a:t>
              </a:r>
            </a:p>
          </p:txBody>
        </p:sp>
      </p:grpSp>
      <p:pic>
        <p:nvPicPr>
          <p:cNvPr id="73" name="Picture 72" descr="page3image48351056">
            <a:extLst>
              <a:ext uri="{FF2B5EF4-FFF2-40B4-BE49-F238E27FC236}">
                <a16:creationId xmlns:a16="http://schemas.microsoft.com/office/drawing/2014/main" id="{02B9C72F-B679-4F4F-B05E-3DCFB90560F9}"/>
              </a:ext>
            </a:extLst>
          </p:cNvPr>
          <p:cNvPicPr/>
          <p:nvPr/>
        </p:nvPicPr>
        <p:blipFill>
          <a:blip r:embed="rId12"/>
          <a:srcRect/>
          <a:stretch>
            <a:fillRect/>
          </a:stretch>
        </p:blipFill>
        <p:spPr>
          <a:xfrm>
            <a:off x="8983814" y="42454"/>
            <a:ext cx="2976880" cy="955675"/>
          </a:xfrm>
          <a:prstGeom prst="rect">
            <a:avLst/>
          </a:prstGeom>
          <a:ln/>
        </p:spPr>
      </p:pic>
    </p:spTree>
    <p:extLst>
      <p:ext uri="{BB962C8B-B14F-4D97-AF65-F5344CB8AC3E}">
        <p14:creationId xmlns:p14="http://schemas.microsoft.com/office/powerpoint/2010/main" val="19639654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4" fill="hold" nodeType="clickEffect">
                                  <p:stCondLst>
                                    <p:cond delay="0"/>
                                  </p:stCondLst>
                                  <p:childTnLst>
                                    <p:set>
                                      <p:cBhvr>
                                        <p:cTn id="10" dur="1" fill="hold">
                                          <p:stCondLst>
                                            <p:cond delay="0"/>
                                          </p:stCondLst>
                                        </p:cTn>
                                        <p:tgtEl>
                                          <p:spTgt spid="120"/>
                                        </p:tgtEl>
                                        <p:attrNameLst>
                                          <p:attrName>style.visibility</p:attrName>
                                        </p:attrNameLst>
                                      </p:cBhvr>
                                      <p:to>
                                        <p:strVal val="visible"/>
                                      </p:to>
                                    </p:set>
                                    <p:animEffect transition="in" filter="wipe(down)">
                                      <p:cBhvr>
                                        <p:cTn id="11" dur="1000"/>
                                        <p:tgtEl>
                                          <p:spTgt spid="120"/>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121"/>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149"/>
                                        </p:tgtEl>
                                        <p:attrNameLst>
                                          <p:attrName>style.visibility</p:attrName>
                                        </p:attrNameLst>
                                      </p:cBhvr>
                                      <p:to>
                                        <p:strVal val="visible"/>
                                      </p:to>
                                    </p:set>
                                  </p:childTnLst>
                                </p:cTn>
                              </p:par>
                              <p:par>
                                <p:cTn id="20" presetID="22" presetClass="entr" presetSubtype="4" fill="hold" nodeType="withEffect">
                                  <p:stCondLst>
                                    <p:cond delay="250"/>
                                  </p:stCondLst>
                                  <p:childTnLst>
                                    <p:set>
                                      <p:cBhvr>
                                        <p:cTn id="21" dur="1" fill="hold">
                                          <p:stCondLst>
                                            <p:cond delay="0"/>
                                          </p:stCondLst>
                                        </p:cTn>
                                        <p:tgtEl>
                                          <p:spTgt spid="150"/>
                                        </p:tgtEl>
                                        <p:attrNameLst>
                                          <p:attrName>style.visibility</p:attrName>
                                        </p:attrNameLst>
                                      </p:cBhvr>
                                      <p:to>
                                        <p:strVal val="visible"/>
                                      </p:to>
                                    </p:set>
                                    <p:animEffect transition="in" filter="wipe(down)">
                                      <p:cBhvr>
                                        <p:cTn id="22" dur="1000"/>
                                        <p:tgtEl>
                                          <p:spTgt spid="150"/>
                                        </p:tgtEl>
                                      </p:cBhvr>
                                    </p:animEffect>
                                  </p:childTnLst>
                                </p:cTn>
                              </p:par>
                              <p:par>
                                <p:cTn id="23" presetID="22" presetClass="entr" presetSubtype="4" fill="hold" nodeType="withEffect">
                                  <p:stCondLst>
                                    <p:cond delay="1250"/>
                                  </p:stCondLst>
                                  <p:childTnLst>
                                    <p:set>
                                      <p:cBhvr>
                                        <p:cTn id="24" dur="1" fill="hold">
                                          <p:stCondLst>
                                            <p:cond delay="0"/>
                                          </p:stCondLst>
                                        </p:cTn>
                                        <p:tgtEl>
                                          <p:spTgt spid="151"/>
                                        </p:tgtEl>
                                        <p:attrNameLst>
                                          <p:attrName>style.visibility</p:attrName>
                                        </p:attrNameLst>
                                      </p:cBhvr>
                                      <p:to>
                                        <p:strVal val="visible"/>
                                      </p:to>
                                    </p:set>
                                    <p:animEffect transition="in" filter="wipe(down)">
                                      <p:cBhvr>
                                        <p:cTn id="25" dur="1000"/>
                                        <p:tgtEl>
                                          <p:spTgt spid="151"/>
                                        </p:tgtEl>
                                      </p:cBhvr>
                                    </p:animEffect>
                                  </p:childTnLst>
                                </p:cTn>
                              </p:par>
                              <p:par>
                                <p:cTn id="26" presetID="22" presetClass="entr" presetSubtype="4" fill="hold" nodeType="withEffect">
                                  <p:stCondLst>
                                    <p:cond delay="2250"/>
                                  </p:stCondLst>
                                  <p:childTnLst>
                                    <p:set>
                                      <p:cBhvr>
                                        <p:cTn id="27" dur="1" fill="hold">
                                          <p:stCondLst>
                                            <p:cond delay="0"/>
                                          </p:stCondLst>
                                        </p:cTn>
                                        <p:tgtEl>
                                          <p:spTgt spid="152"/>
                                        </p:tgtEl>
                                        <p:attrNameLst>
                                          <p:attrName>style.visibility</p:attrName>
                                        </p:attrNameLst>
                                      </p:cBhvr>
                                      <p:to>
                                        <p:strVal val="visible"/>
                                      </p:to>
                                    </p:set>
                                    <p:animEffect transition="in" filter="wipe(down)">
                                      <p:cBhvr>
                                        <p:cTn id="28" dur="750"/>
                                        <p:tgtEl>
                                          <p:spTgt spid="152"/>
                                        </p:tgtEl>
                                      </p:cBhvr>
                                    </p:animEffec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123"/>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125"/>
                                        </p:tgtEl>
                                        <p:attrNameLst>
                                          <p:attrName>style.visibility</p:attrName>
                                        </p:attrNameLst>
                                      </p:cBhvr>
                                      <p:to>
                                        <p:strVal val="visible"/>
                                      </p:to>
                                    </p:set>
                                    <p:animEffect transition="in" filter="wipe(down)">
                                      <p:cBhvr>
                                        <p:cTn id="37" dur="1000"/>
                                        <p:tgtEl>
                                          <p:spTgt spid="125"/>
                                        </p:tgtEl>
                                      </p:cBhvr>
                                    </p:animEffec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nodeType="clickEffect">
                                  <p:stCondLst>
                                    <p:cond delay="0"/>
                                  </p:stCondLst>
                                  <p:childTnLst>
                                    <p:set>
                                      <p:cBhvr>
                                        <p:cTn id="41" dur="1" fill="hold">
                                          <p:stCondLst>
                                            <p:cond delay="0"/>
                                          </p:stCondLst>
                                        </p:cTn>
                                        <p:tgtEl>
                                          <p:spTgt spid="127"/>
                                        </p:tgtEl>
                                        <p:attrNameLst>
                                          <p:attrName>style.visibility</p:attrName>
                                        </p:attrNameLst>
                                      </p:cBhvr>
                                      <p:to>
                                        <p:strVal val="visible"/>
                                      </p:to>
                                    </p:set>
                                  </p:childTnLst>
                                </p:cTn>
                              </p:par>
                            </p:childTnLst>
                          </p:cTn>
                        </p:par>
                      </p:childTnLst>
                    </p:cTn>
                  </p:par>
                  <p:par>
                    <p:cTn id="42" fill="hold">
                      <p:stCondLst>
                        <p:cond delay="indefinite"/>
                      </p:stCondLst>
                      <p:childTnLst>
                        <p:par>
                          <p:cTn id="43" fill="hold">
                            <p:stCondLst>
                              <p:cond delay="0"/>
                            </p:stCondLst>
                            <p:childTnLst>
                              <p:par>
                                <p:cTn id="44" presetID="22" presetClass="entr" presetSubtype="4" fill="hold" nodeType="clickEffect">
                                  <p:stCondLst>
                                    <p:cond delay="0"/>
                                  </p:stCondLst>
                                  <p:childTnLst>
                                    <p:set>
                                      <p:cBhvr>
                                        <p:cTn id="45" dur="1" fill="hold">
                                          <p:stCondLst>
                                            <p:cond delay="0"/>
                                          </p:stCondLst>
                                        </p:cTn>
                                        <p:tgtEl>
                                          <p:spTgt spid="145"/>
                                        </p:tgtEl>
                                        <p:attrNameLst>
                                          <p:attrName>style.visibility</p:attrName>
                                        </p:attrNameLst>
                                      </p:cBhvr>
                                      <p:to>
                                        <p:strVal val="visible"/>
                                      </p:to>
                                    </p:set>
                                    <p:animEffect transition="in" filter="wipe(down)">
                                      <p:cBhvr>
                                        <p:cTn id="46" dur="750"/>
                                        <p:tgtEl>
                                          <p:spTgt spid="145"/>
                                        </p:tgtEl>
                                      </p:cBhvr>
                                    </p:animEffect>
                                  </p:childTnLst>
                                </p:cTn>
                              </p:par>
                              <p:par>
                                <p:cTn id="47" presetID="22" presetClass="entr" presetSubtype="4" fill="hold" nodeType="withEffect">
                                  <p:stCondLst>
                                    <p:cond delay="750"/>
                                  </p:stCondLst>
                                  <p:childTnLst>
                                    <p:set>
                                      <p:cBhvr>
                                        <p:cTn id="48" dur="1" fill="hold">
                                          <p:stCondLst>
                                            <p:cond delay="0"/>
                                          </p:stCondLst>
                                        </p:cTn>
                                        <p:tgtEl>
                                          <p:spTgt spid="147"/>
                                        </p:tgtEl>
                                        <p:attrNameLst>
                                          <p:attrName>style.visibility</p:attrName>
                                        </p:attrNameLst>
                                      </p:cBhvr>
                                      <p:to>
                                        <p:strVal val="visible"/>
                                      </p:to>
                                    </p:set>
                                    <p:animEffect transition="in" filter="wipe(down)">
                                      <p:cBhvr>
                                        <p:cTn id="49" dur="750"/>
                                        <p:tgtEl>
                                          <p:spTgt spid="1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45BE6B3E-FC10-12AC-2DA8-8495F573952D}"/>
              </a:ext>
            </a:extLst>
          </p:cNvPr>
          <p:cNvGrpSpPr/>
          <p:nvPr/>
        </p:nvGrpSpPr>
        <p:grpSpPr>
          <a:xfrm>
            <a:off x="701296" y="849086"/>
            <a:ext cx="8220635" cy="5155474"/>
            <a:chOff x="0" y="0"/>
            <a:chExt cx="5943600" cy="4584700"/>
          </a:xfrm>
        </p:grpSpPr>
        <p:pic>
          <p:nvPicPr>
            <p:cNvPr id="9" name="Picture 8">
              <a:extLst>
                <a:ext uri="{FF2B5EF4-FFF2-40B4-BE49-F238E27FC236}">
                  <a16:creationId xmlns:a16="http://schemas.microsoft.com/office/drawing/2014/main" id="{5D192BDE-2CC3-04B9-A100-E5A5786DFC23}"/>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0" y="0"/>
              <a:ext cx="5943600" cy="4241165"/>
            </a:xfrm>
            <a:prstGeom prst="rect">
              <a:avLst/>
            </a:prstGeom>
          </p:spPr>
        </p:pic>
        <p:sp>
          <p:nvSpPr>
            <p:cNvPr id="10" name="Text Box 17">
              <a:extLst>
                <a:ext uri="{FF2B5EF4-FFF2-40B4-BE49-F238E27FC236}">
                  <a16:creationId xmlns:a16="http://schemas.microsoft.com/office/drawing/2014/main" id="{000F89C3-AC1B-8351-FCB5-80ED67677009}"/>
                </a:ext>
              </a:extLst>
            </p:cNvPr>
            <p:cNvSpPr txBox="1"/>
            <p:nvPr/>
          </p:nvSpPr>
          <p:spPr>
            <a:xfrm>
              <a:off x="0" y="4241165"/>
              <a:ext cx="5943600" cy="343535"/>
            </a:xfrm>
            <a:prstGeom prst="rect">
              <a:avLst/>
            </a:prstGeom>
            <a:solidFill>
              <a:prstClr val="white"/>
            </a:solidFill>
            <a:ln>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just">
                <a:lnSpc>
                  <a:spcPct val="107000"/>
                </a:lnSpc>
                <a:spcAft>
                  <a:spcPts val="800"/>
                </a:spcAft>
              </a:pPr>
              <a:r>
                <a:rPr lang="en-US" sz="900" u="sng" kern="10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rPr>
                <a:t>This Photo</a:t>
              </a:r>
              <a:r>
                <a:rPr lang="en-US" sz="900" kern="100">
                  <a:effectLst/>
                  <a:latin typeface="Calibri" panose="020F0502020204030204" pitchFamily="34" charset="0"/>
                  <a:ea typeface="Calibri" panose="020F0502020204030204" pitchFamily="34" charset="0"/>
                  <a:cs typeface="Times New Roman" panose="02020603050405020304" pitchFamily="18" charset="0"/>
                </a:rPr>
                <a:t> by Unknown Author is licensed under </a:t>
              </a:r>
              <a:r>
                <a:rPr lang="en-US" sz="900" u="sng" kern="10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4"/>
                </a:rPr>
                <a:t>CC BY-SA</a:t>
              </a:r>
              <a:endParaRPr lang="en-KE" sz="1100" kern="100">
                <a:effectLst/>
                <a:latin typeface="Calibri" panose="020F0502020204030204" pitchFamily="34" charset="0"/>
                <a:ea typeface="Calibri" panose="020F0502020204030204" pitchFamily="34" charset="0"/>
                <a:cs typeface="Times New Roman" panose="02020603050405020304" pitchFamily="18" charset="0"/>
              </a:endParaRPr>
            </a:p>
          </p:txBody>
        </p:sp>
      </p:grpSp>
      <p:sp>
        <p:nvSpPr>
          <p:cNvPr id="12" name="TextBox 11">
            <a:extLst>
              <a:ext uri="{FF2B5EF4-FFF2-40B4-BE49-F238E27FC236}">
                <a16:creationId xmlns:a16="http://schemas.microsoft.com/office/drawing/2014/main" id="{D0D84FDF-7646-0B65-937E-5E1B80D3075C}"/>
              </a:ext>
            </a:extLst>
          </p:cNvPr>
          <p:cNvSpPr txBox="1"/>
          <p:nvPr/>
        </p:nvSpPr>
        <p:spPr>
          <a:xfrm>
            <a:off x="5364678" y="6080165"/>
            <a:ext cx="6097978" cy="400110"/>
          </a:xfrm>
          <a:prstGeom prst="rect">
            <a:avLst/>
          </a:prstGeom>
          <a:noFill/>
        </p:spPr>
        <p:txBody>
          <a:bodyPr wrap="square">
            <a:spAutoFit/>
          </a:bodyPr>
          <a:lstStyle/>
          <a:p>
            <a:pPr algn="ctr">
              <a:spcAft>
                <a:spcPts val="1000"/>
              </a:spcAft>
            </a:pPr>
            <a:r>
              <a:rPr lang="en-KE" sz="2000" i="1" dirty="0">
                <a:solidFill>
                  <a:srgbClr val="00B0F0"/>
                </a:solidFill>
                <a:effectLst/>
                <a:highlight>
                  <a:srgbClr val="FFFFFF"/>
                </a:highlight>
                <a:latin typeface="Gill Sans MT" panose="020B0502020104020203" pitchFamily="34" charset="0"/>
                <a:ea typeface="Times New Roman" panose="02020603050405020304" pitchFamily="18" charset="0"/>
                <a:cs typeface="Times New Roman" panose="02020603050405020304" pitchFamily="18" charset="0"/>
              </a:rPr>
              <a:t>Greenhouse Effect on Climate Change</a:t>
            </a:r>
          </a:p>
        </p:txBody>
      </p:sp>
      <p:pic>
        <p:nvPicPr>
          <p:cNvPr id="6" name="Picture 5" descr="page3image48351056">
            <a:extLst>
              <a:ext uri="{FF2B5EF4-FFF2-40B4-BE49-F238E27FC236}">
                <a16:creationId xmlns:a16="http://schemas.microsoft.com/office/drawing/2014/main" id="{EFAEEB9E-A869-45D6-8A85-AB8972129497}"/>
              </a:ext>
            </a:extLst>
          </p:cNvPr>
          <p:cNvPicPr/>
          <p:nvPr/>
        </p:nvPicPr>
        <p:blipFill>
          <a:blip r:embed="rId5"/>
          <a:srcRect/>
          <a:stretch>
            <a:fillRect/>
          </a:stretch>
        </p:blipFill>
        <p:spPr>
          <a:xfrm>
            <a:off x="8983814" y="42454"/>
            <a:ext cx="2976880" cy="955675"/>
          </a:xfrm>
          <a:prstGeom prst="rect">
            <a:avLst/>
          </a:prstGeom>
          <a:ln/>
        </p:spPr>
      </p:pic>
    </p:spTree>
    <p:extLst>
      <p:ext uri="{BB962C8B-B14F-4D97-AF65-F5344CB8AC3E}">
        <p14:creationId xmlns:p14="http://schemas.microsoft.com/office/powerpoint/2010/main" val="4111050807"/>
      </p:ext>
    </p:extLst>
  </p:cSld>
  <p:clrMapOvr>
    <a:masterClrMapping/>
  </p:clrMapOvr>
  <p:transition spd="slow">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192B03AF-7B4F-6B46-A5DA-DAADD53D20AA}"/>
              </a:ext>
            </a:extLst>
          </p:cNvPr>
          <p:cNvSpPr txBox="1">
            <a:spLocks/>
          </p:cNvSpPr>
          <p:nvPr/>
        </p:nvSpPr>
        <p:spPr bwMode="auto">
          <a:xfrm>
            <a:off x="-496389" y="103624"/>
            <a:ext cx="8183591" cy="62071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anose="020F0502020204030204" pitchFamily="34" charset="0"/>
              </a:defRPr>
            </a:lvl2pPr>
            <a:lvl3pPr algn="ctr" rtl="0" eaLnBrk="1" fontAlgn="base" hangingPunct="1">
              <a:spcBef>
                <a:spcPct val="0"/>
              </a:spcBef>
              <a:spcAft>
                <a:spcPct val="0"/>
              </a:spcAft>
              <a:defRPr sz="4400">
                <a:solidFill>
                  <a:schemeClr val="tx1"/>
                </a:solidFill>
                <a:latin typeface="Calibri" panose="020F0502020204030204" pitchFamily="34" charset="0"/>
              </a:defRPr>
            </a:lvl3pPr>
            <a:lvl4pPr algn="ctr" rtl="0" eaLnBrk="1" fontAlgn="base" hangingPunct="1">
              <a:spcBef>
                <a:spcPct val="0"/>
              </a:spcBef>
              <a:spcAft>
                <a:spcPct val="0"/>
              </a:spcAft>
              <a:defRPr sz="4400">
                <a:solidFill>
                  <a:schemeClr val="tx1"/>
                </a:solidFill>
                <a:latin typeface="Calibri" panose="020F0502020204030204" pitchFamily="34" charset="0"/>
              </a:defRPr>
            </a:lvl4pPr>
            <a:lvl5pPr algn="ctr" rtl="0" eaLnBrk="1" fontAlgn="base" hangingPunct="1">
              <a:spcBef>
                <a:spcPct val="0"/>
              </a:spcBef>
              <a:spcAft>
                <a:spcPct val="0"/>
              </a:spcAft>
              <a:defRPr sz="4400">
                <a:solidFill>
                  <a:schemeClr val="tx1"/>
                </a:solidFill>
                <a:latin typeface="Calibri" panose="020F0502020204030204" pitchFamily="34" charset="0"/>
              </a:defRPr>
            </a:lvl5pPr>
            <a:lvl6pPr marL="457200" algn="ctr" rtl="0" eaLnBrk="1" fontAlgn="base" hangingPunct="1">
              <a:spcBef>
                <a:spcPct val="0"/>
              </a:spcBef>
              <a:spcAft>
                <a:spcPct val="0"/>
              </a:spcAft>
              <a:defRPr sz="4400">
                <a:solidFill>
                  <a:schemeClr val="tx1"/>
                </a:solidFill>
                <a:latin typeface="Calibri" panose="020F0502020204030204" pitchFamily="34" charset="0"/>
              </a:defRPr>
            </a:lvl6pPr>
            <a:lvl7pPr marL="914400" algn="ctr" rtl="0" eaLnBrk="1" fontAlgn="base" hangingPunct="1">
              <a:spcBef>
                <a:spcPct val="0"/>
              </a:spcBef>
              <a:spcAft>
                <a:spcPct val="0"/>
              </a:spcAft>
              <a:defRPr sz="4400">
                <a:solidFill>
                  <a:schemeClr val="tx1"/>
                </a:solidFill>
                <a:latin typeface="Calibri" panose="020F0502020204030204" pitchFamily="34" charset="0"/>
              </a:defRPr>
            </a:lvl7pPr>
            <a:lvl8pPr marL="1371600" algn="ctr" rtl="0" eaLnBrk="1" fontAlgn="base" hangingPunct="1">
              <a:spcBef>
                <a:spcPct val="0"/>
              </a:spcBef>
              <a:spcAft>
                <a:spcPct val="0"/>
              </a:spcAft>
              <a:defRPr sz="4400">
                <a:solidFill>
                  <a:schemeClr val="tx1"/>
                </a:solidFill>
                <a:latin typeface="Calibri" panose="020F0502020204030204" pitchFamily="34" charset="0"/>
              </a:defRPr>
            </a:lvl8pPr>
            <a:lvl9pPr marL="1828800" algn="ctr" rtl="0" eaLnBrk="1" fontAlgn="base" hangingPunct="1">
              <a:spcBef>
                <a:spcPct val="0"/>
              </a:spcBef>
              <a:spcAft>
                <a:spcPct val="0"/>
              </a:spcAft>
              <a:defRPr sz="4400">
                <a:solidFill>
                  <a:schemeClr val="tx1"/>
                </a:solidFill>
                <a:latin typeface="Calibri" panose="020F0502020204030204" pitchFamily="34" charset="0"/>
              </a:defRPr>
            </a:lvl9pPr>
          </a:lstStyle>
          <a:p>
            <a:r>
              <a:rPr lang="en-GB" altLang="en-US" sz="3600" b="1" dirty="0">
                <a:solidFill>
                  <a:srgbClr val="00B050"/>
                </a:solidFill>
                <a:latin typeface="Gill Sans MT" panose="020B0502020104020203" pitchFamily="34" charset="0"/>
                <a:ea typeface="Open Sans" panose="020B0606030504020204" pitchFamily="34" charset="0"/>
                <a:cs typeface="Open Sans" panose="020B0606030504020204" pitchFamily="34" charset="0"/>
              </a:rPr>
              <a:t>What Causes Climate Change?</a:t>
            </a:r>
          </a:p>
        </p:txBody>
      </p:sp>
      <p:sp>
        <p:nvSpPr>
          <p:cNvPr id="10" name="TextBox 9">
            <a:extLst>
              <a:ext uri="{FF2B5EF4-FFF2-40B4-BE49-F238E27FC236}">
                <a16:creationId xmlns:a16="http://schemas.microsoft.com/office/drawing/2014/main" id="{941D4FBC-2B73-7D4D-A561-DC6BB74BF499}"/>
              </a:ext>
            </a:extLst>
          </p:cNvPr>
          <p:cNvSpPr txBox="1"/>
          <p:nvPr/>
        </p:nvSpPr>
        <p:spPr>
          <a:xfrm>
            <a:off x="6395854" y="2647185"/>
            <a:ext cx="5256093" cy="2708434"/>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pPr marL="342900" indent="-342900">
              <a:spcAft>
                <a:spcPts val="1200"/>
              </a:spcAft>
              <a:buClr>
                <a:srgbClr val="0070C0"/>
              </a:buClr>
              <a:buFont typeface="Wingdings" panose="05000000000000000000" pitchFamily="2" charset="2"/>
              <a:buChar char="q"/>
              <a:defRPr/>
            </a:pPr>
            <a:r>
              <a:rPr lang="en-GB" sz="2000" dirty="0">
                <a:latin typeface="Gill Sans MT" panose="020B0502020104020203" pitchFamily="34" charset="0"/>
                <a:ea typeface="Open Sans" panose="020B0606030504020204" pitchFamily="34" charset="0"/>
                <a:cs typeface="Open Sans" panose="020B0606030504020204" pitchFamily="34" charset="0"/>
              </a:rPr>
              <a:t>Carbon dioxide (CO</a:t>
            </a:r>
            <a:r>
              <a:rPr lang="en-GB" sz="2000" baseline="-25000" dirty="0">
                <a:latin typeface="Gill Sans MT" panose="020B0502020104020203" pitchFamily="34" charset="0"/>
                <a:ea typeface="Open Sans" panose="020B0606030504020204" pitchFamily="34" charset="0"/>
                <a:cs typeface="Open Sans" panose="020B0606030504020204" pitchFamily="34" charset="0"/>
              </a:rPr>
              <a:t>2</a:t>
            </a:r>
            <a:r>
              <a:rPr lang="en-GB" sz="2000" dirty="0">
                <a:latin typeface="Gill Sans MT" panose="020B0502020104020203" pitchFamily="34" charset="0"/>
                <a:ea typeface="Open Sans" panose="020B0606030504020204" pitchFamily="34" charset="0"/>
                <a:cs typeface="Open Sans" panose="020B0606030504020204" pitchFamily="34" charset="0"/>
              </a:rPr>
              <a:t>), </a:t>
            </a:r>
            <a:br>
              <a:rPr lang="en-GB" sz="2000" dirty="0">
                <a:latin typeface="Gill Sans MT" panose="020B0502020104020203" pitchFamily="34" charset="0"/>
                <a:ea typeface="Open Sans" panose="020B0606030504020204" pitchFamily="34" charset="0"/>
                <a:cs typeface="Open Sans" panose="020B0606030504020204" pitchFamily="34" charset="0"/>
              </a:rPr>
            </a:br>
            <a:r>
              <a:rPr lang="en-GB" sz="2000" dirty="0">
                <a:latin typeface="Gill Sans MT" panose="020B0502020104020203" pitchFamily="34" charset="0"/>
                <a:ea typeface="Open Sans" panose="020B0606030504020204" pitchFamily="34" charset="0"/>
                <a:cs typeface="Open Sans" panose="020B0606030504020204" pitchFamily="34" charset="0"/>
              </a:rPr>
              <a:t>methane (CH</a:t>
            </a:r>
            <a:r>
              <a:rPr lang="en-GB" sz="2000" baseline="-25000" dirty="0">
                <a:latin typeface="Gill Sans MT" panose="020B0502020104020203" pitchFamily="34" charset="0"/>
                <a:ea typeface="Open Sans" panose="020B0606030504020204" pitchFamily="34" charset="0"/>
                <a:cs typeface="Open Sans" panose="020B0606030504020204" pitchFamily="34" charset="0"/>
              </a:rPr>
              <a:t>4</a:t>
            </a:r>
            <a:r>
              <a:rPr lang="en-GB" sz="2000" dirty="0">
                <a:latin typeface="Gill Sans MT" panose="020B0502020104020203" pitchFamily="34" charset="0"/>
                <a:ea typeface="Open Sans" panose="020B0606030504020204" pitchFamily="34" charset="0"/>
                <a:cs typeface="Open Sans" panose="020B0606030504020204" pitchFamily="34" charset="0"/>
              </a:rPr>
              <a:t>) and water vapour (H</a:t>
            </a:r>
            <a:r>
              <a:rPr lang="en-GB" sz="2000" baseline="-25000" dirty="0">
                <a:latin typeface="Gill Sans MT" panose="020B0502020104020203" pitchFamily="34" charset="0"/>
                <a:ea typeface="Open Sans" panose="020B0606030504020204" pitchFamily="34" charset="0"/>
                <a:cs typeface="Open Sans" panose="020B0606030504020204" pitchFamily="34" charset="0"/>
              </a:rPr>
              <a:t>2</a:t>
            </a:r>
            <a:r>
              <a:rPr lang="en-GB" sz="2000" dirty="0">
                <a:latin typeface="Gill Sans MT" panose="020B0502020104020203" pitchFamily="34" charset="0"/>
                <a:ea typeface="Open Sans" panose="020B0606030504020204" pitchFamily="34" charset="0"/>
                <a:cs typeface="Open Sans" panose="020B0606030504020204" pitchFamily="34" charset="0"/>
              </a:rPr>
              <a:t>O) are greenhouse gases that are found in the atmosphere.</a:t>
            </a:r>
          </a:p>
          <a:p>
            <a:pPr marL="342900" indent="-342900">
              <a:spcAft>
                <a:spcPts val="600"/>
              </a:spcAft>
              <a:buClr>
                <a:srgbClr val="0070C0"/>
              </a:buClr>
              <a:buFont typeface="Wingdings" panose="05000000000000000000" pitchFamily="2" charset="2"/>
              <a:buChar char="q"/>
              <a:defRPr/>
            </a:pPr>
            <a:r>
              <a:rPr lang="en-GB" sz="2000" dirty="0">
                <a:latin typeface="Gill Sans MT" panose="020B0502020104020203" pitchFamily="34" charset="0"/>
                <a:ea typeface="Open Sans" panose="020B0606030504020204" pitchFamily="34" charset="0"/>
                <a:cs typeface="Open Sans" panose="020B0606030504020204" pitchFamily="34" charset="0"/>
              </a:rPr>
              <a:t>Energy travels from the Sun </a:t>
            </a:r>
            <a:br>
              <a:rPr lang="en-GB" sz="2000" dirty="0">
                <a:latin typeface="Gill Sans MT" panose="020B0502020104020203" pitchFamily="34" charset="0"/>
                <a:ea typeface="Open Sans" panose="020B0606030504020204" pitchFamily="34" charset="0"/>
                <a:cs typeface="Open Sans" panose="020B0606030504020204" pitchFamily="34" charset="0"/>
              </a:rPr>
            </a:br>
            <a:r>
              <a:rPr lang="en-GB" sz="2000" dirty="0">
                <a:latin typeface="Gill Sans MT" panose="020B0502020104020203" pitchFamily="34" charset="0"/>
                <a:ea typeface="Open Sans" panose="020B0606030504020204" pitchFamily="34" charset="0"/>
                <a:cs typeface="Open Sans" panose="020B0606030504020204" pitchFamily="34" charset="0"/>
              </a:rPr>
              <a:t>to the Earth as short wave radiation. It does not interact strongly with the greenhouse gas molecules so it reaches the Earth’s surface.</a:t>
            </a:r>
          </a:p>
        </p:txBody>
      </p:sp>
      <p:pic>
        <p:nvPicPr>
          <p:cNvPr id="7" name="Picture 6">
            <a:extLst>
              <a:ext uri="{FF2B5EF4-FFF2-40B4-BE49-F238E27FC236}">
                <a16:creationId xmlns:a16="http://schemas.microsoft.com/office/drawing/2014/main" id="{794A4A15-AB6F-414C-A666-E20CC9817B59}"/>
              </a:ext>
            </a:extLst>
          </p:cNvPr>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2086326" y="984231"/>
            <a:ext cx="4355891" cy="5190451"/>
          </a:xfrm>
          <a:prstGeom prst="rect">
            <a:avLst/>
          </a:prstGeom>
        </p:spPr>
      </p:pic>
      <p:sp>
        <p:nvSpPr>
          <p:cNvPr id="9" name="Oval 8">
            <a:extLst>
              <a:ext uri="{FF2B5EF4-FFF2-40B4-BE49-F238E27FC236}">
                <a16:creationId xmlns:a16="http://schemas.microsoft.com/office/drawing/2014/main" id="{0D764320-CCE9-4985-B4BA-FDD42D96A7ED}"/>
              </a:ext>
            </a:extLst>
          </p:cNvPr>
          <p:cNvSpPr/>
          <p:nvPr/>
        </p:nvSpPr>
        <p:spPr>
          <a:xfrm>
            <a:off x="760991" y="2105874"/>
            <a:ext cx="5460931" cy="5295997"/>
          </a:xfrm>
          <a:prstGeom prst="ellipse">
            <a:avLst/>
          </a:prstGeom>
          <a:noFill/>
          <a:ln>
            <a:solidFill>
              <a:srgbClr val="41379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dirty="0">
              <a:latin typeface="Gill Sans MT" panose="020B0502020104020203" pitchFamily="34" charset="0"/>
              <a:ea typeface="Open Sans" panose="020B0606030504020204" pitchFamily="34" charset="0"/>
              <a:cs typeface="Open Sans" panose="020B0606030504020204" pitchFamily="34" charset="0"/>
            </a:endParaRPr>
          </a:p>
        </p:txBody>
      </p:sp>
      <p:sp>
        <p:nvSpPr>
          <p:cNvPr id="12" name="TextBox 11">
            <a:extLst>
              <a:ext uri="{FF2B5EF4-FFF2-40B4-BE49-F238E27FC236}">
                <a16:creationId xmlns:a16="http://schemas.microsoft.com/office/drawing/2014/main" id="{970E48B6-184B-4DA3-B92F-AAF10AD81AE9}"/>
              </a:ext>
            </a:extLst>
          </p:cNvPr>
          <p:cNvSpPr txBox="1"/>
          <p:nvPr/>
        </p:nvSpPr>
        <p:spPr>
          <a:xfrm>
            <a:off x="4095920" y="3693625"/>
            <a:ext cx="665019" cy="307777"/>
          </a:xfrm>
          <a:prstGeom prst="rect">
            <a:avLst/>
          </a:prstGeom>
          <a:noFill/>
        </p:spPr>
        <p:txBody>
          <a:bodyPr wrap="square" rtlCol="0">
            <a:spAutoFit/>
          </a:bodyPr>
          <a:lstStyle/>
          <a:p>
            <a:r>
              <a:rPr lang="en-GB" sz="1400" b="1" dirty="0">
                <a:latin typeface="Gill Sans MT" panose="020B0502020104020203" pitchFamily="34" charset="0"/>
                <a:ea typeface="Open Sans" panose="020B0606030504020204" pitchFamily="34" charset="0"/>
                <a:cs typeface="Open Sans" panose="020B0606030504020204" pitchFamily="34" charset="0"/>
              </a:rPr>
              <a:t>CO</a:t>
            </a:r>
            <a:r>
              <a:rPr lang="en-GB" sz="1400" b="1" baseline="-25000" dirty="0">
                <a:latin typeface="Gill Sans MT" panose="020B0502020104020203" pitchFamily="34" charset="0"/>
                <a:ea typeface="Open Sans" panose="020B0606030504020204" pitchFamily="34" charset="0"/>
                <a:cs typeface="Open Sans" panose="020B0606030504020204" pitchFamily="34" charset="0"/>
              </a:rPr>
              <a:t>2</a:t>
            </a:r>
          </a:p>
        </p:txBody>
      </p:sp>
      <p:sp>
        <p:nvSpPr>
          <p:cNvPr id="13" name="TextBox 12">
            <a:extLst>
              <a:ext uri="{FF2B5EF4-FFF2-40B4-BE49-F238E27FC236}">
                <a16:creationId xmlns:a16="http://schemas.microsoft.com/office/drawing/2014/main" id="{341D65FA-B7F7-494A-A87E-0449D71045A5}"/>
              </a:ext>
            </a:extLst>
          </p:cNvPr>
          <p:cNvSpPr txBox="1"/>
          <p:nvPr/>
        </p:nvSpPr>
        <p:spPr>
          <a:xfrm>
            <a:off x="2029691" y="2892333"/>
            <a:ext cx="665019" cy="307777"/>
          </a:xfrm>
          <a:prstGeom prst="rect">
            <a:avLst/>
          </a:prstGeom>
          <a:noFill/>
        </p:spPr>
        <p:txBody>
          <a:bodyPr wrap="square" rtlCol="0">
            <a:spAutoFit/>
          </a:bodyPr>
          <a:lstStyle/>
          <a:p>
            <a:r>
              <a:rPr lang="en-GB" sz="1400" b="1" dirty="0">
                <a:latin typeface="Gill Sans MT" panose="020B0502020104020203" pitchFamily="34" charset="0"/>
                <a:ea typeface="Open Sans" panose="020B0606030504020204" pitchFamily="34" charset="0"/>
                <a:cs typeface="Open Sans" panose="020B0606030504020204" pitchFamily="34" charset="0"/>
              </a:rPr>
              <a:t>CO</a:t>
            </a:r>
            <a:r>
              <a:rPr lang="en-GB" sz="1400" b="1" baseline="-25000" dirty="0">
                <a:latin typeface="Gill Sans MT" panose="020B0502020104020203" pitchFamily="34" charset="0"/>
                <a:ea typeface="Open Sans" panose="020B0606030504020204" pitchFamily="34" charset="0"/>
                <a:cs typeface="Open Sans" panose="020B0606030504020204" pitchFamily="34" charset="0"/>
              </a:rPr>
              <a:t>2</a:t>
            </a:r>
          </a:p>
        </p:txBody>
      </p:sp>
      <p:sp>
        <p:nvSpPr>
          <p:cNvPr id="14" name="TextBox 13">
            <a:extLst>
              <a:ext uri="{FF2B5EF4-FFF2-40B4-BE49-F238E27FC236}">
                <a16:creationId xmlns:a16="http://schemas.microsoft.com/office/drawing/2014/main" id="{69918BB8-DC05-45C4-B763-A787527F282F}"/>
              </a:ext>
            </a:extLst>
          </p:cNvPr>
          <p:cNvSpPr txBox="1"/>
          <p:nvPr/>
        </p:nvSpPr>
        <p:spPr>
          <a:xfrm>
            <a:off x="2761123" y="3322134"/>
            <a:ext cx="665019" cy="307777"/>
          </a:xfrm>
          <a:prstGeom prst="rect">
            <a:avLst/>
          </a:prstGeom>
          <a:noFill/>
        </p:spPr>
        <p:txBody>
          <a:bodyPr wrap="square" rtlCol="0">
            <a:spAutoFit/>
          </a:bodyPr>
          <a:lstStyle/>
          <a:p>
            <a:r>
              <a:rPr lang="en-GB" sz="1400" b="1" dirty="0">
                <a:latin typeface="Gill Sans MT" panose="020B0502020104020203" pitchFamily="34" charset="0"/>
                <a:ea typeface="Open Sans" panose="020B0606030504020204" pitchFamily="34" charset="0"/>
                <a:cs typeface="Open Sans" panose="020B0606030504020204" pitchFamily="34" charset="0"/>
              </a:rPr>
              <a:t>CH</a:t>
            </a:r>
            <a:r>
              <a:rPr lang="en-GB" sz="1400" b="1" baseline="-25000" dirty="0">
                <a:latin typeface="Gill Sans MT" panose="020B0502020104020203" pitchFamily="34" charset="0"/>
                <a:ea typeface="Open Sans" panose="020B0606030504020204" pitchFamily="34" charset="0"/>
                <a:cs typeface="Open Sans" panose="020B0606030504020204" pitchFamily="34" charset="0"/>
              </a:rPr>
              <a:t>4</a:t>
            </a:r>
          </a:p>
        </p:txBody>
      </p:sp>
      <p:sp>
        <p:nvSpPr>
          <p:cNvPr id="15" name="TextBox 14">
            <a:extLst>
              <a:ext uri="{FF2B5EF4-FFF2-40B4-BE49-F238E27FC236}">
                <a16:creationId xmlns:a16="http://schemas.microsoft.com/office/drawing/2014/main" id="{5FCFC142-EC33-489A-A527-C2327A908634}"/>
              </a:ext>
            </a:extLst>
          </p:cNvPr>
          <p:cNvSpPr txBox="1"/>
          <p:nvPr/>
        </p:nvSpPr>
        <p:spPr>
          <a:xfrm>
            <a:off x="5276451" y="5183194"/>
            <a:ext cx="665019" cy="307777"/>
          </a:xfrm>
          <a:prstGeom prst="rect">
            <a:avLst/>
          </a:prstGeom>
          <a:noFill/>
        </p:spPr>
        <p:txBody>
          <a:bodyPr wrap="square" rtlCol="0">
            <a:spAutoFit/>
          </a:bodyPr>
          <a:lstStyle/>
          <a:p>
            <a:r>
              <a:rPr lang="en-GB" sz="1400" b="1" dirty="0">
                <a:latin typeface="Gill Sans MT" panose="020B0502020104020203" pitchFamily="34" charset="0"/>
                <a:ea typeface="Open Sans" panose="020B0606030504020204" pitchFamily="34" charset="0"/>
                <a:cs typeface="Open Sans" panose="020B0606030504020204" pitchFamily="34" charset="0"/>
              </a:rPr>
              <a:t>H</a:t>
            </a:r>
            <a:r>
              <a:rPr lang="en-GB" sz="1400" b="1" baseline="-25000" dirty="0">
                <a:latin typeface="Gill Sans MT" panose="020B0502020104020203" pitchFamily="34" charset="0"/>
                <a:ea typeface="Open Sans" panose="020B0606030504020204" pitchFamily="34" charset="0"/>
                <a:cs typeface="Open Sans" panose="020B0606030504020204" pitchFamily="34" charset="0"/>
              </a:rPr>
              <a:t>2</a:t>
            </a:r>
            <a:r>
              <a:rPr lang="en-GB" sz="1400" b="1" dirty="0">
                <a:latin typeface="Gill Sans MT" panose="020B0502020104020203" pitchFamily="34" charset="0"/>
                <a:ea typeface="Open Sans" panose="020B0606030504020204" pitchFamily="34" charset="0"/>
                <a:cs typeface="Open Sans" panose="020B0606030504020204" pitchFamily="34" charset="0"/>
              </a:rPr>
              <a:t>O</a:t>
            </a:r>
          </a:p>
        </p:txBody>
      </p:sp>
      <p:sp>
        <p:nvSpPr>
          <p:cNvPr id="16" name="TextBox 15">
            <a:extLst>
              <a:ext uri="{FF2B5EF4-FFF2-40B4-BE49-F238E27FC236}">
                <a16:creationId xmlns:a16="http://schemas.microsoft.com/office/drawing/2014/main" id="{6EA61ED9-694D-4488-A865-E7235E4046DE}"/>
              </a:ext>
            </a:extLst>
          </p:cNvPr>
          <p:cNvSpPr txBox="1"/>
          <p:nvPr/>
        </p:nvSpPr>
        <p:spPr>
          <a:xfrm>
            <a:off x="1902641" y="3579457"/>
            <a:ext cx="665019" cy="307777"/>
          </a:xfrm>
          <a:prstGeom prst="rect">
            <a:avLst/>
          </a:prstGeom>
          <a:noFill/>
        </p:spPr>
        <p:txBody>
          <a:bodyPr wrap="square" rtlCol="0">
            <a:spAutoFit/>
          </a:bodyPr>
          <a:lstStyle/>
          <a:p>
            <a:r>
              <a:rPr lang="en-GB" sz="1400" b="1" dirty="0">
                <a:latin typeface="Gill Sans MT" panose="020B0502020104020203" pitchFamily="34" charset="0"/>
                <a:ea typeface="Open Sans" panose="020B0606030504020204" pitchFamily="34" charset="0"/>
                <a:cs typeface="Open Sans" panose="020B0606030504020204" pitchFamily="34" charset="0"/>
              </a:rPr>
              <a:t>CH</a:t>
            </a:r>
            <a:r>
              <a:rPr lang="en-GB" sz="1400" b="1" baseline="-25000" dirty="0">
                <a:latin typeface="Gill Sans MT" panose="020B0502020104020203" pitchFamily="34" charset="0"/>
                <a:ea typeface="Open Sans" panose="020B0606030504020204" pitchFamily="34" charset="0"/>
                <a:cs typeface="Open Sans" panose="020B0606030504020204" pitchFamily="34" charset="0"/>
              </a:rPr>
              <a:t>4</a:t>
            </a:r>
          </a:p>
        </p:txBody>
      </p:sp>
      <p:sp>
        <p:nvSpPr>
          <p:cNvPr id="17" name="TextBox 16">
            <a:extLst>
              <a:ext uri="{FF2B5EF4-FFF2-40B4-BE49-F238E27FC236}">
                <a16:creationId xmlns:a16="http://schemas.microsoft.com/office/drawing/2014/main" id="{C21899CA-263C-4096-9ACB-226A1B5F00AE}"/>
              </a:ext>
            </a:extLst>
          </p:cNvPr>
          <p:cNvSpPr txBox="1"/>
          <p:nvPr/>
        </p:nvSpPr>
        <p:spPr>
          <a:xfrm>
            <a:off x="5152738" y="4599985"/>
            <a:ext cx="665019" cy="307777"/>
          </a:xfrm>
          <a:prstGeom prst="rect">
            <a:avLst/>
          </a:prstGeom>
          <a:noFill/>
        </p:spPr>
        <p:txBody>
          <a:bodyPr wrap="square" rtlCol="0">
            <a:spAutoFit/>
          </a:bodyPr>
          <a:lstStyle/>
          <a:p>
            <a:r>
              <a:rPr lang="en-GB" sz="1400" b="1" dirty="0">
                <a:latin typeface="Gill Sans MT" panose="020B0502020104020203" pitchFamily="34" charset="0"/>
                <a:ea typeface="Open Sans" panose="020B0606030504020204" pitchFamily="34" charset="0"/>
                <a:cs typeface="Open Sans" panose="020B0606030504020204" pitchFamily="34" charset="0"/>
              </a:rPr>
              <a:t>CO</a:t>
            </a:r>
            <a:r>
              <a:rPr lang="en-GB" sz="1400" b="1" baseline="-25000" dirty="0">
                <a:latin typeface="Gill Sans MT" panose="020B0502020104020203" pitchFamily="34" charset="0"/>
                <a:ea typeface="Open Sans" panose="020B0606030504020204" pitchFamily="34" charset="0"/>
                <a:cs typeface="Open Sans" panose="020B0606030504020204" pitchFamily="34" charset="0"/>
              </a:rPr>
              <a:t>2</a:t>
            </a:r>
          </a:p>
        </p:txBody>
      </p:sp>
      <p:sp>
        <p:nvSpPr>
          <p:cNvPr id="18" name="TextBox 17">
            <a:extLst>
              <a:ext uri="{FF2B5EF4-FFF2-40B4-BE49-F238E27FC236}">
                <a16:creationId xmlns:a16="http://schemas.microsoft.com/office/drawing/2014/main" id="{F0BF0747-6BB2-4FEA-8D42-5CAC4E915789}"/>
              </a:ext>
            </a:extLst>
          </p:cNvPr>
          <p:cNvSpPr txBox="1"/>
          <p:nvPr/>
        </p:nvSpPr>
        <p:spPr>
          <a:xfrm>
            <a:off x="3351521" y="2568223"/>
            <a:ext cx="665019" cy="307777"/>
          </a:xfrm>
          <a:prstGeom prst="rect">
            <a:avLst/>
          </a:prstGeom>
          <a:noFill/>
        </p:spPr>
        <p:txBody>
          <a:bodyPr wrap="square" rtlCol="0">
            <a:spAutoFit/>
          </a:bodyPr>
          <a:lstStyle/>
          <a:p>
            <a:r>
              <a:rPr lang="en-GB" sz="1400" b="1" dirty="0">
                <a:latin typeface="Gill Sans MT" panose="020B0502020104020203" pitchFamily="34" charset="0"/>
                <a:ea typeface="Open Sans" panose="020B0606030504020204" pitchFamily="34" charset="0"/>
                <a:cs typeface="Open Sans" panose="020B0606030504020204" pitchFamily="34" charset="0"/>
              </a:rPr>
              <a:t>H</a:t>
            </a:r>
            <a:r>
              <a:rPr lang="en-GB" sz="1400" b="1" baseline="-25000" dirty="0">
                <a:latin typeface="Gill Sans MT" panose="020B0502020104020203" pitchFamily="34" charset="0"/>
                <a:ea typeface="Open Sans" panose="020B0606030504020204" pitchFamily="34" charset="0"/>
                <a:cs typeface="Open Sans" panose="020B0606030504020204" pitchFamily="34" charset="0"/>
              </a:rPr>
              <a:t>2</a:t>
            </a:r>
            <a:r>
              <a:rPr lang="en-GB" sz="1400" b="1" dirty="0">
                <a:latin typeface="Gill Sans MT" panose="020B0502020104020203" pitchFamily="34" charset="0"/>
                <a:ea typeface="Open Sans" panose="020B0606030504020204" pitchFamily="34" charset="0"/>
                <a:cs typeface="Open Sans" panose="020B0606030504020204" pitchFamily="34" charset="0"/>
              </a:rPr>
              <a:t>O</a:t>
            </a:r>
          </a:p>
        </p:txBody>
      </p:sp>
      <p:sp>
        <p:nvSpPr>
          <p:cNvPr id="19" name="TextBox 18">
            <a:extLst>
              <a:ext uri="{FF2B5EF4-FFF2-40B4-BE49-F238E27FC236}">
                <a16:creationId xmlns:a16="http://schemas.microsoft.com/office/drawing/2014/main" id="{2630D0CF-C21B-4267-AD1B-438D69B9E3C3}"/>
              </a:ext>
            </a:extLst>
          </p:cNvPr>
          <p:cNvSpPr txBox="1"/>
          <p:nvPr/>
        </p:nvSpPr>
        <p:spPr>
          <a:xfrm>
            <a:off x="4950653" y="5727289"/>
            <a:ext cx="665019" cy="307777"/>
          </a:xfrm>
          <a:prstGeom prst="rect">
            <a:avLst/>
          </a:prstGeom>
          <a:noFill/>
        </p:spPr>
        <p:txBody>
          <a:bodyPr wrap="square" rtlCol="0">
            <a:spAutoFit/>
          </a:bodyPr>
          <a:lstStyle/>
          <a:p>
            <a:r>
              <a:rPr lang="en-GB" sz="1400" b="1" dirty="0">
                <a:latin typeface="Gill Sans MT" panose="020B0502020104020203" pitchFamily="34" charset="0"/>
                <a:ea typeface="Open Sans" panose="020B0606030504020204" pitchFamily="34" charset="0"/>
                <a:cs typeface="Open Sans" panose="020B0606030504020204" pitchFamily="34" charset="0"/>
              </a:rPr>
              <a:t>CH</a:t>
            </a:r>
            <a:r>
              <a:rPr lang="en-GB" sz="1400" b="1" baseline="-25000" dirty="0">
                <a:latin typeface="Gill Sans MT" panose="020B0502020104020203" pitchFamily="34" charset="0"/>
                <a:ea typeface="Open Sans" panose="020B0606030504020204" pitchFamily="34" charset="0"/>
                <a:cs typeface="Open Sans" panose="020B0606030504020204" pitchFamily="34" charset="0"/>
              </a:rPr>
              <a:t>4</a:t>
            </a:r>
          </a:p>
        </p:txBody>
      </p:sp>
      <p:sp>
        <p:nvSpPr>
          <p:cNvPr id="20" name="TextBox 19">
            <a:extLst>
              <a:ext uri="{FF2B5EF4-FFF2-40B4-BE49-F238E27FC236}">
                <a16:creationId xmlns:a16="http://schemas.microsoft.com/office/drawing/2014/main" id="{B435DB8A-055D-41BA-9231-4D0815D234B0}"/>
              </a:ext>
            </a:extLst>
          </p:cNvPr>
          <p:cNvSpPr txBox="1"/>
          <p:nvPr/>
        </p:nvSpPr>
        <p:spPr>
          <a:xfrm>
            <a:off x="4701085" y="4282226"/>
            <a:ext cx="665019" cy="307777"/>
          </a:xfrm>
          <a:prstGeom prst="rect">
            <a:avLst/>
          </a:prstGeom>
          <a:noFill/>
        </p:spPr>
        <p:txBody>
          <a:bodyPr wrap="square" rtlCol="0">
            <a:spAutoFit/>
          </a:bodyPr>
          <a:lstStyle/>
          <a:p>
            <a:r>
              <a:rPr lang="en-GB" sz="1400" b="1" dirty="0">
                <a:latin typeface="Gill Sans MT" panose="020B0502020104020203" pitchFamily="34" charset="0"/>
                <a:ea typeface="Open Sans" panose="020B0606030504020204" pitchFamily="34" charset="0"/>
                <a:cs typeface="Open Sans" panose="020B0606030504020204" pitchFamily="34" charset="0"/>
              </a:rPr>
              <a:t>CH</a:t>
            </a:r>
            <a:r>
              <a:rPr lang="en-GB" sz="1400" b="1" baseline="-25000" dirty="0">
                <a:latin typeface="Gill Sans MT" panose="020B0502020104020203" pitchFamily="34" charset="0"/>
                <a:ea typeface="Open Sans" panose="020B0606030504020204" pitchFamily="34" charset="0"/>
                <a:cs typeface="Open Sans" panose="020B0606030504020204" pitchFamily="34" charset="0"/>
              </a:rPr>
              <a:t>4</a:t>
            </a:r>
          </a:p>
        </p:txBody>
      </p:sp>
      <p:sp>
        <p:nvSpPr>
          <p:cNvPr id="21" name="TextBox 20">
            <a:extLst>
              <a:ext uri="{FF2B5EF4-FFF2-40B4-BE49-F238E27FC236}">
                <a16:creationId xmlns:a16="http://schemas.microsoft.com/office/drawing/2014/main" id="{AEF7C366-0897-4C8E-8378-7FA4DD199847}"/>
              </a:ext>
            </a:extLst>
          </p:cNvPr>
          <p:cNvSpPr txBox="1"/>
          <p:nvPr/>
        </p:nvSpPr>
        <p:spPr>
          <a:xfrm>
            <a:off x="4859346" y="6387134"/>
            <a:ext cx="665019" cy="307777"/>
          </a:xfrm>
          <a:prstGeom prst="rect">
            <a:avLst/>
          </a:prstGeom>
          <a:noFill/>
        </p:spPr>
        <p:txBody>
          <a:bodyPr wrap="square" rtlCol="0">
            <a:spAutoFit/>
          </a:bodyPr>
          <a:lstStyle/>
          <a:p>
            <a:r>
              <a:rPr lang="en-GB" sz="1400" b="1" dirty="0">
                <a:latin typeface="Gill Sans MT" panose="020B0502020104020203" pitchFamily="34" charset="0"/>
                <a:ea typeface="Open Sans" panose="020B0606030504020204" pitchFamily="34" charset="0"/>
                <a:cs typeface="Open Sans" panose="020B0606030504020204" pitchFamily="34" charset="0"/>
              </a:rPr>
              <a:t>CO</a:t>
            </a:r>
            <a:r>
              <a:rPr lang="en-GB" sz="1400" b="1" baseline="-25000" dirty="0">
                <a:latin typeface="Gill Sans MT" panose="020B0502020104020203" pitchFamily="34" charset="0"/>
                <a:ea typeface="Open Sans" panose="020B0606030504020204" pitchFamily="34" charset="0"/>
                <a:cs typeface="Open Sans" panose="020B0606030504020204" pitchFamily="34" charset="0"/>
              </a:rPr>
              <a:t>2</a:t>
            </a:r>
          </a:p>
        </p:txBody>
      </p:sp>
      <p:pic>
        <p:nvPicPr>
          <p:cNvPr id="22" name="Picture 21" descr="page3image48351056">
            <a:extLst>
              <a:ext uri="{FF2B5EF4-FFF2-40B4-BE49-F238E27FC236}">
                <a16:creationId xmlns:a16="http://schemas.microsoft.com/office/drawing/2014/main" id="{D30B60C8-0F26-4135-8533-ADE13AA52019}"/>
              </a:ext>
            </a:extLst>
          </p:cNvPr>
          <p:cNvPicPr/>
          <p:nvPr/>
        </p:nvPicPr>
        <p:blipFill>
          <a:blip r:embed="rId3"/>
          <a:srcRect/>
          <a:stretch>
            <a:fillRect/>
          </a:stretch>
        </p:blipFill>
        <p:spPr>
          <a:xfrm>
            <a:off x="8983814" y="42454"/>
            <a:ext cx="2976880" cy="955675"/>
          </a:xfrm>
          <a:prstGeom prst="rect">
            <a:avLst/>
          </a:prstGeom>
          <a:ln/>
        </p:spPr>
      </p:pic>
    </p:spTree>
    <p:extLst>
      <p:ext uri="{BB962C8B-B14F-4D97-AF65-F5344CB8AC3E}">
        <p14:creationId xmlns:p14="http://schemas.microsoft.com/office/powerpoint/2010/main" val="31741555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192B03AF-7B4F-6B46-A5DA-DAADD53D20AA}"/>
              </a:ext>
            </a:extLst>
          </p:cNvPr>
          <p:cNvSpPr txBox="1">
            <a:spLocks/>
          </p:cNvSpPr>
          <p:nvPr/>
        </p:nvSpPr>
        <p:spPr bwMode="auto">
          <a:xfrm>
            <a:off x="-266293" y="182595"/>
            <a:ext cx="7384869" cy="62071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anose="020F0502020204030204" pitchFamily="34" charset="0"/>
              </a:defRPr>
            </a:lvl2pPr>
            <a:lvl3pPr algn="ctr" rtl="0" eaLnBrk="1" fontAlgn="base" hangingPunct="1">
              <a:spcBef>
                <a:spcPct val="0"/>
              </a:spcBef>
              <a:spcAft>
                <a:spcPct val="0"/>
              </a:spcAft>
              <a:defRPr sz="4400">
                <a:solidFill>
                  <a:schemeClr val="tx1"/>
                </a:solidFill>
                <a:latin typeface="Calibri" panose="020F0502020204030204" pitchFamily="34" charset="0"/>
              </a:defRPr>
            </a:lvl3pPr>
            <a:lvl4pPr algn="ctr" rtl="0" eaLnBrk="1" fontAlgn="base" hangingPunct="1">
              <a:spcBef>
                <a:spcPct val="0"/>
              </a:spcBef>
              <a:spcAft>
                <a:spcPct val="0"/>
              </a:spcAft>
              <a:defRPr sz="4400">
                <a:solidFill>
                  <a:schemeClr val="tx1"/>
                </a:solidFill>
                <a:latin typeface="Calibri" panose="020F0502020204030204" pitchFamily="34" charset="0"/>
              </a:defRPr>
            </a:lvl4pPr>
            <a:lvl5pPr algn="ctr" rtl="0" eaLnBrk="1" fontAlgn="base" hangingPunct="1">
              <a:spcBef>
                <a:spcPct val="0"/>
              </a:spcBef>
              <a:spcAft>
                <a:spcPct val="0"/>
              </a:spcAft>
              <a:defRPr sz="4400">
                <a:solidFill>
                  <a:schemeClr val="tx1"/>
                </a:solidFill>
                <a:latin typeface="Calibri" panose="020F0502020204030204" pitchFamily="34" charset="0"/>
              </a:defRPr>
            </a:lvl5pPr>
            <a:lvl6pPr marL="457200" algn="ctr" rtl="0" eaLnBrk="1" fontAlgn="base" hangingPunct="1">
              <a:spcBef>
                <a:spcPct val="0"/>
              </a:spcBef>
              <a:spcAft>
                <a:spcPct val="0"/>
              </a:spcAft>
              <a:defRPr sz="4400">
                <a:solidFill>
                  <a:schemeClr val="tx1"/>
                </a:solidFill>
                <a:latin typeface="Calibri" panose="020F0502020204030204" pitchFamily="34" charset="0"/>
              </a:defRPr>
            </a:lvl6pPr>
            <a:lvl7pPr marL="914400" algn="ctr" rtl="0" eaLnBrk="1" fontAlgn="base" hangingPunct="1">
              <a:spcBef>
                <a:spcPct val="0"/>
              </a:spcBef>
              <a:spcAft>
                <a:spcPct val="0"/>
              </a:spcAft>
              <a:defRPr sz="4400">
                <a:solidFill>
                  <a:schemeClr val="tx1"/>
                </a:solidFill>
                <a:latin typeface="Calibri" panose="020F0502020204030204" pitchFamily="34" charset="0"/>
              </a:defRPr>
            </a:lvl7pPr>
            <a:lvl8pPr marL="1371600" algn="ctr" rtl="0" eaLnBrk="1" fontAlgn="base" hangingPunct="1">
              <a:spcBef>
                <a:spcPct val="0"/>
              </a:spcBef>
              <a:spcAft>
                <a:spcPct val="0"/>
              </a:spcAft>
              <a:defRPr sz="4400">
                <a:solidFill>
                  <a:schemeClr val="tx1"/>
                </a:solidFill>
                <a:latin typeface="Calibri" panose="020F0502020204030204" pitchFamily="34" charset="0"/>
              </a:defRPr>
            </a:lvl8pPr>
            <a:lvl9pPr marL="1828800" algn="ctr" rtl="0" eaLnBrk="1" fontAlgn="base" hangingPunct="1">
              <a:spcBef>
                <a:spcPct val="0"/>
              </a:spcBef>
              <a:spcAft>
                <a:spcPct val="0"/>
              </a:spcAft>
              <a:defRPr sz="4400">
                <a:solidFill>
                  <a:schemeClr val="tx1"/>
                </a:solidFill>
                <a:latin typeface="Calibri" panose="020F0502020204030204" pitchFamily="34" charset="0"/>
              </a:defRPr>
            </a:lvl9pPr>
          </a:lstStyle>
          <a:p>
            <a:endParaRPr lang="en-GB" altLang="en-US" sz="3600" b="1" dirty="0">
              <a:solidFill>
                <a:srgbClr val="00B050"/>
              </a:solidFill>
              <a:latin typeface="Open Sans" panose="020B0606030504020204" pitchFamily="34" charset="0"/>
              <a:ea typeface="Open Sans" panose="020B0606030504020204" pitchFamily="34" charset="0"/>
              <a:cs typeface="Open Sans" panose="020B0606030504020204" pitchFamily="34" charset="0"/>
            </a:endParaRPr>
          </a:p>
        </p:txBody>
      </p:sp>
      <p:sp>
        <p:nvSpPr>
          <p:cNvPr id="9" name="Oval 8">
            <a:extLst>
              <a:ext uri="{FF2B5EF4-FFF2-40B4-BE49-F238E27FC236}">
                <a16:creationId xmlns:a16="http://schemas.microsoft.com/office/drawing/2014/main" id="{0D764320-CCE9-4985-B4BA-FDD42D96A7ED}"/>
              </a:ext>
            </a:extLst>
          </p:cNvPr>
          <p:cNvSpPr/>
          <p:nvPr/>
        </p:nvSpPr>
        <p:spPr>
          <a:xfrm>
            <a:off x="343079" y="2330634"/>
            <a:ext cx="5747766" cy="5474537"/>
          </a:xfrm>
          <a:prstGeom prst="ellipse">
            <a:avLst/>
          </a:prstGeom>
          <a:noFill/>
          <a:ln>
            <a:solidFill>
              <a:srgbClr val="41379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dirty="0">
              <a:latin typeface="Open Sans" panose="020B0606030504020204" pitchFamily="34" charset="0"/>
              <a:ea typeface="Open Sans" panose="020B0606030504020204" pitchFamily="34" charset="0"/>
              <a:cs typeface="Open Sans" panose="020B0606030504020204" pitchFamily="34" charset="0"/>
            </a:endParaRPr>
          </a:p>
        </p:txBody>
      </p:sp>
      <p:sp>
        <p:nvSpPr>
          <p:cNvPr id="12" name="TextBox 11">
            <a:extLst>
              <a:ext uri="{FF2B5EF4-FFF2-40B4-BE49-F238E27FC236}">
                <a16:creationId xmlns:a16="http://schemas.microsoft.com/office/drawing/2014/main" id="{970E48B6-184B-4DA3-B92F-AAF10AD81AE9}"/>
              </a:ext>
            </a:extLst>
          </p:cNvPr>
          <p:cNvSpPr txBox="1"/>
          <p:nvPr/>
        </p:nvSpPr>
        <p:spPr>
          <a:xfrm>
            <a:off x="4095920" y="3693625"/>
            <a:ext cx="665019" cy="307777"/>
          </a:xfrm>
          <a:prstGeom prst="rect">
            <a:avLst/>
          </a:prstGeom>
          <a:noFill/>
        </p:spPr>
        <p:txBody>
          <a:bodyPr wrap="square" rtlCol="0">
            <a:spAutoFit/>
          </a:bodyPr>
          <a:lstStyle/>
          <a:p>
            <a:r>
              <a:rPr lang="en-GB" sz="1400" b="1" dirty="0">
                <a:latin typeface="Open Sans" panose="020B0606030504020204" pitchFamily="34" charset="0"/>
                <a:ea typeface="Open Sans" panose="020B0606030504020204" pitchFamily="34" charset="0"/>
                <a:cs typeface="Open Sans" panose="020B0606030504020204" pitchFamily="34" charset="0"/>
              </a:rPr>
              <a:t>CO</a:t>
            </a:r>
            <a:r>
              <a:rPr lang="en-GB" sz="1400" b="1" baseline="-25000" dirty="0">
                <a:latin typeface="Open Sans" panose="020B0606030504020204" pitchFamily="34" charset="0"/>
                <a:ea typeface="Open Sans" panose="020B0606030504020204" pitchFamily="34" charset="0"/>
                <a:cs typeface="Open Sans" panose="020B0606030504020204" pitchFamily="34" charset="0"/>
              </a:rPr>
              <a:t>2</a:t>
            </a:r>
          </a:p>
        </p:txBody>
      </p:sp>
      <p:sp>
        <p:nvSpPr>
          <p:cNvPr id="13" name="TextBox 12">
            <a:extLst>
              <a:ext uri="{FF2B5EF4-FFF2-40B4-BE49-F238E27FC236}">
                <a16:creationId xmlns:a16="http://schemas.microsoft.com/office/drawing/2014/main" id="{341D65FA-B7F7-494A-A87E-0449D71045A5}"/>
              </a:ext>
            </a:extLst>
          </p:cNvPr>
          <p:cNvSpPr txBox="1"/>
          <p:nvPr/>
        </p:nvSpPr>
        <p:spPr>
          <a:xfrm>
            <a:off x="2029691" y="2892333"/>
            <a:ext cx="665019" cy="307777"/>
          </a:xfrm>
          <a:prstGeom prst="rect">
            <a:avLst/>
          </a:prstGeom>
          <a:noFill/>
        </p:spPr>
        <p:txBody>
          <a:bodyPr wrap="square" rtlCol="0">
            <a:spAutoFit/>
          </a:bodyPr>
          <a:lstStyle/>
          <a:p>
            <a:r>
              <a:rPr lang="en-GB" sz="1400" b="1" dirty="0">
                <a:latin typeface="Open Sans" panose="020B0606030504020204" pitchFamily="34" charset="0"/>
                <a:ea typeface="Open Sans" panose="020B0606030504020204" pitchFamily="34" charset="0"/>
                <a:cs typeface="Open Sans" panose="020B0606030504020204" pitchFamily="34" charset="0"/>
              </a:rPr>
              <a:t>CO</a:t>
            </a:r>
            <a:r>
              <a:rPr lang="en-GB" sz="1400" b="1" baseline="-25000" dirty="0">
                <a:latin typeface="Open Sans" panose="020B0606030504020204" pitchFamily="34" charset="0"/>
                <a:ea typeface="Open Sans" panose="020B0606030504020204" pitchFamily="34" charset="0"/>
                <a:cs typeface="Open Sans" panose="020B0606030504020204" pitchFamily="34" charset="0"/>
              </a:rPr>
              <a:t>2</a:t>
            </a:r>
          </a:p>
        </p:txBody>
      </p:sp>
      <p:sp>
        <p:nvSpPr>
          <p:cNvPr id="14" name="TextBox 13">
            <a:extLst>
              <a:ext uri="{FF2B5EF4-FFF2-40B4-BE49-F238E27FC236}">
                <a16:creationId xmlns:a16="http://schemas.microsoft.com/office/drawing/2014/main" id="{69918BB8-DC05-45C4-B763-A787527F282F}"/>
              </a:ext>
            </a:extLst>
          </p:cNvPr>
          <p:cNvSpPr txBox="1"/>
          <p:nvPr/>
        </p:nvSpPr>
        <p:spPr>
          <a:xfrm>
            <a:off x="2761123" y="3322134"/>
            <a:ext cx="665019" cy="307777"/>
          </a:xfrm>
          <a:prstGeom prst="rect">
            <a:avLst/>
          </a:prstGeom>
          <a:noFill/>
        </p:spPr>
        <p:txBody>
          <a:bodyPr wrap="square" rtlCol="0">
            <a:spAutoFit/>
          </a:bodyPr>
          <a:lstStyle/>
          <a:p>
            <a:r>
              <a:rPr lang="en-GB" sz="1400" b="1" dirty="0">
                <a:latin typeface="Open Sans" panose="020B0606030504020204" pitchFamily="34" charset="0"/>
                <a:ea typeface="Open Sans" panose="020B0606030504020204" pitchFamily="34" charset="0"/>
                <a:cs typeface="Open Sans" panose="020B0606030504020204" pitchFamily="34" charset="0"/>
              </a:rPr>
              <a:t>CH</a:t>
            </a:r>
            <a:r>
              <a:rPr lang="en-GB" sz="1400" b="1" baseline="-25000" dirty="0">
                <a:latin typeface="Open Sans" panose="020B0606030504020204" pitchFamily="34" charset="0"/>
                <a:ea typeface="Open Sans" panose="020B0606030504020204" pitchFamily="34" charset="0"/>
                <a:cs typeface="Open Sans" panose="020B0606030504020204" pitchFamily="34" charset="0"/>
              </a:rPr>
              <a:t>4</a:t>
            </a:r>
          </a:p>
        </p:txBody>
      </p:sp>
      <p:sp>
        <p:nvSpPr>
          <p:cNvPr id="15" name="TextBox 14">
            <a:extLst>
              <a:ext uri="{FF2B5EF4-FFF2-40B4-BE49-F238E27FC236}">
                <a16:creationId xmlns:a16="http://schemas.microsoft.com/office/drawing/2014/main" id="{5FCFC142-EC33-489A-A527-C2327A908634}"/>
              </a:ext>
            </a:extLst>
          </p:cNvPr>
          <p:cNvSpPr txBox="1"/>
          <p:nvPr/>
        </p:nvSpPr>
        <p:spPr>
          <a:xfrm>
            <a:off x="5276451" y="5183194"/>
            <a:ext cx="665019" cy="307777"/>
          </a:xfrm>
          <a:prstGeom prst="rect">
            <a:avLst/>
          </a:prstGeom>
          <a:noFill/>
        </p:spPr>
        <p:txBody>
          <a:bodyPr wrap="square" rtlCol="0">
            <a:spAutoFit/>
          </a:bodyPr>
          <a:lstStyle/>
          <a:p>
            <a:r>
              <a:rPr lang="en-GB" sz="1400" b="1" dirty="0">
                <a:latin typeface="Open Sans" panose="020B0606030504020204" pitchFamily="34" charset="0"/>
                <a:ea typeface="Open Sans" panose="020B0606030504020204" pitchFamily="34" charset="0"/>
                <a:cs typeface="Open Sans" panose="020B0606030504020204" pitchFamily="34" charset="0"/>
              </a:rPr>
              <a:t>H</a:t>
            </a:r>
            <a:r>
              <a:rPr lang="en-GB" sz="1400" b="1" baseline="-25000" dirty="0">
                <a:latin typeface="Open Sans" panose="020B0606030504020204" pitchFamily="34" charset="0"/>
                <a:ea typeface="Open Sans" panose="020B0606030504020204" pitchFamily="34" charset="0"/>
                <a:cs typeface="Open Sans" panose="020B0606030504020204" pitchFamily="34" charset="0"/>
              </a:rPr>
              <a:t>2</a:t>
            </a:r>
            <a:r>
              <a:rPr lang="en-GB" sz="1400" b="1" dirty="0">
                <a:latin typeface="Open Sans" panose="020B0606030504020204" pitchFamily="34" charset="0"/>
                <a:ea typeface="Open Sans" panose="020B0606030504020204" pitchFamily="34" charset="0"/>
                <a:cs typeface="Open Sans" panose="020B0606030504020204" pitchFamily="34" charset="0"/>
              </a:rPr>
              <a:t>O</a:t>
            </a:r>
          </a:p>
        </p:txBody>
      </p:sp>
      <p:sp>
        <p:nvSpPr>
          <p:cNvPr id="16" name="TextBox 15">
            <a:extLst>
              <a:ext uri="{FF2B5EF4-FFF2-40B4-BE49-F238E27FC236}">
                <a16:creationId xmlns:a16="http://schemas.microsoft.com/office/drawing/2014/main" id="{6EA61ED9-694D-4488-A865-E7235E4046DE}"/>
              </a:ext>
            </a:extLst>
          </p:cNvPr>
          <p:cNvSpPr txBox="1"/>
          <p:nvPr/>
        </p:nvSpPr>
        <p:spPr>
          <a:xfrm>
            <a:off x="1902641" y="3579457"/>
            <a:ext cx="665019" cy="307777"/>
          </a:xfrm>
          <a:prstGeom prst="rect">
            <a:avLst/>
          </a:prstGeom>
          <a:noFill/>
        </p:spPr>
        <p:txBody>
          <a:bodyPr wrap="square" rtlCol="0">
            <a:spAutoFit/>
          </a:bodyPr>
          <a:lstStyle/>
          <a:p>
            <a:r>
              <a:rPr lang="en-GB" sz="1400" b="1" dirty="0">
                <a:latin typeface="Open Sans" panose="020B0606030504020204" pitchFamily="34" charset="0"/>
                <a:ea typeface="Open Sans" panose="020B0606030504020204" pitchFamily="34" charset="0"/>
                <a:cs typeface="Open Sans" panose="020B0606030504020204" pitchFamily="34" charset="0"/>
              </a:rPr>
              <a:t>CH</a:t>
            </a:r>
            <a:r>
              <a:rPr lang="en-GB" sz="1400" b="1" baseline="-25000" dirty="0">
                <a:latin typeface="Open Sans" panose="020B0606030504020204" pitchFamily="34" charset="0"/>
                <a:ea typeface="Open Sans" panose="020B0606030504020204" pitchFamily="34" charset="0"/>
                <a:cs typeface="Open Sans" panose="020B0606030504020204" pitchFamily="34" charset="0"/>
              </a:rPr>
              <a:t>4</a:t>
            </a:r>
          </a:p>
        </p:txBody>
      </p:sp>
      <p:sp>
        <p:nvSpPr>
          <p:cNvPr id="17" name="TextBox 16">
            <a:extLst>
              <a:ext uri="{FF2B5EF4-FFF2-40B4-BE49-F238E27FC236}">
                <a16:creationId xmlns:a16="http://schemas.microsoft.com/office/drawing/2014/main" id="{C21899CA-263C-4096-9ACB-226A1B5F00AE}"/>
              </a:ext>
            </a:extLst>
          </p:cNvPr>
          <p:cNvSpPr txBox="1"/>
          <p:nvPr/>
        </p:nvSpPr>
        <p:spPr>
          <a:xfrm>
            <a:off x="5152738" y="4599985"/>
            <a:ext cx="665019" cy="307777"/>
          </a:xfrm>
          <a:prstGeom prst="rect">
            <a:avLst/>
          </a:prstGeom>
          <a:noFill/>
        </p:spPr>
        <p:txBody>
          <a:bodyPr wrap="square" rtlCol="0">
            <a:spAutoFit/>
          </a:bodyPr>
          <a:lstStyle/>
          <a:p>
            <a:r>
              <a:rPr lang="en-GB" sz="1400" b="1" dirty="0">
                <a:latin typeface="Open Sans" panose="020B0606030504020204" pitchFamily="34" charset="0"/>
                <a:ea typeface="Open Sans" panose="020B0606030504020204" pitchFamily="34" charset="0"/>
                <a:cs typeface="Open Sans" panose="020B0606030504020204" pitchFamily="34" charset="0"/>
              </a:rPr>
              <a:t>CO</a:t>
            </a:r>
            <a:r>
              <a:rPr lang="en-GB" sz="1400" b="1" baseline="-25000" dirty="0">
                <a:latin typeface="Open Sans" panose="020B0606030504020204" pitchFamily="34" charset="0"/>
                <a:ea typeface="Open Sans" panose="020B0606030504020204" pitchFamily="34" charset="0"/>
                <a:cs typeface="Open Sans" panose="020B0606030504020204" pitchFamily="34" charset="0"/>
              </a:rPr>
              <a:t>2</a:t>
            </a:r>
          </a:p>
        </p:txBody>
      </p:sp>
      <p:sp>
        <p:nvSpPr>
          <p:cNvPr id="18" name="TextBox 17">
            <a:extLst>
              <a:ext uri="{FF2B5EF4-FFF2-40B4-BE49-F238E27FC236}">
                <a16:creationId xmlns:a16="http://schemas.microsoft.com/office/drawing/2014/main" id="{F0BF0747-6BB2-4FEA-8D42-5CAC4E915789}"/>
              </a:ext>
            </a:extLst>
          </p:cNvPr>
          <p:cNvSpPr txBox="1"/>
          <p:nvPr/>
        </p:nvSpPr>
        <p:spPr>
          <a:xfrm>
            <a:off x="3351521" y="2568223"/>
            <a:ext cx="665019" cy="307777"/>
          </a:xfrm>
          <a:prstGeom prst="rect">
            <a:avLst/>
          </a:prstGeom>
          <a:noFill/>
        </p:spPr>
        <p:txBody>
          <a:bodyPr wrap="square" rtlCol="0">
            <a:spAutoFit/>
          </a:bodyPr>
          <a:lstStyle/>
          <a:p>
            <a:r>
              <a:rPr lang="en-GB" sz="1400" b="1" dirty="0">
                <a:latin typeface="Open Sans" panose="020B0606030504020204" pitchFamily="34" charset="0"/>
                <a:ea typeface="Open Sans" panose="020B0606030504020204" pitchFamily="34" charset="0"/>
                <a:cs typeface="Open Sans" panose="020B0606030504020204" pitchFamily="34" charset="0"/>
              </a:rPr>
              <a:t>H</a:t>
            </a:r>
            <a:r>
              <a:rPr lang="en-GB" sz="1400" b="1" baseline="-25000" dirty="0">
                <a:latin typeface="Open Sans" panose="020B0606030504020204" pitchFamily="34" charset="0"/>
                <a:ea typeface="Open Sans" panose="020B0606030504020204" pitchFamily="34" charset="0"/>
                <a:cs typeface="Open Sans" panose="020B0606030504020204" pitchFamily="34" charset="0"/>
              </a:rPr>
              <a:t>2</a:t>
            </a:r>
            <a:r>
              <a:rPr lang="en-GB" sz="1400" b="1" dirty="0">
                <a:latin typeface="Open Sans" panose="020B0606030504020204" pitchFamily="34" charset="0"/>
                <a:ea typeface="Open Sans" panose="020B0606030504020204" pitchFamily="34" charset="0"/>
                <a:cs typeface="Open Sans" panose="020B0606030504020204" pitchFamily="34" charset="0"/>
              </a:rPr>
              <a:t>O</a:t>
            </a:r>
          </a:p>
        </p:txBody>
      </p:sp>
      <p:sp>
        <p:nvSpPr>
          <p:cNvPr id="19" name="TextBox 18">
            <a:extLst>
              <a:ext uri="{FF2B5EF4-FFF2-40B4-BE49-F238E27FC236}">
                <a16:creationId xmlns:a16="http://schemas.microsoft.com/office/drawing/2014/main" id="{2630D0CF-C21B-4267-AD1B-438D69B9E3C3}"/>
              </a:ext>
            </a:extLst>
          </p:cNvPr>
          <p:cNvSpPr txBox="1"/>
          <p:nvPr/>
        </p:nvSpPr>
        <p:spPr>
          <a:xfrm>
            <a:off x="4950653" y="5727289"/>
            <a:ext cx="665019" cy="307777"/>
          </a:xfrm>
          <a:prstGeom prst="rect">
            <a:avLst/>
          </a:prstGeom>
          <a:noFill/>
        </p:spPr>
        <p:txBody>
          <a:bodyPr wrap="square" rtlCol="0">
            <a:spAutoFit/>
          </a:bodyPr>
          <a:lstStyle/>
          <a:p>
            <a:r>
              <a:rPr lang="en-GB" sz="1400" b="1" dirty="0">
                <a:latin typeface="Open Sans" panose="020B0606030504020204" pitchFamily="34" charset="0"/>
                <a:ea typeface="Open Sans" panose="020B0606030504020204" pitchFamily="34" charset="0"/>
                <a:cs typeface="Open Sans" panose="020B0606030504020204" pitchFamily="34" charset="0"/>
              </a:rPr>
              <a:t>CH</a:t>
            </a:r>
            <a:r>
              <a:rPr lang="en-GB" sz="1400" b="1" baseline="-25000" dirty="0">
                <a:latin typeface="Open Sans" panose="020B0606030504020204" pitchFamily="34" charset="0"/>
                <a:ea typeface="Open Sans" panose="020B0606030504020204" pitchFamily="34" charset="0"/>
                <a:cs typeface="Open Sans" panose="020B0606030504020204" pitchFamily="34" charset="0"/>
              </a:rPr>
              <a:t>4</a:t>
            </a:r>
          </a:p>
        </p:txBody>
      </p:sp>
      <p:sp>
        <p:nvSpPr>
          <p:cNvPr id="20" name="TextBox 19">
            <a:extLst>
              <a:ext uri="{FF2B5EF4-FFF2-40B4-BE49-F238E27FC236}">
                <a16:creationId xmlns:a16="http://schemas.microsoft.com/office/drawing/2014/main" id="{B435DB8A-055D-41BA-9231-4D0815D234B0}"/>
              </a:ext>
            </a:extLst>
          </p:cNvPr>
          <p:cNvSpPr txBox="1"/>
          <p:nvPr/>
        </p:nvSpPr>
        <p:spPr>
          <a:xfrm>
            <a:off x="4701085" y="4282226"/>
            <a:ext cx="665019" cy="307777"/>
          </a:xfrm>
          <a:prstGeom prst="rect">
            <a:avLst/>
          </a:prstGeom>
          <a:noFill/>
        </p:spPr>
        <p:txBody>
          <a:bodyPr wrap="square" rtlCol="0">
            <a:spAutoFit/>
          </a:bodyPr>
          <a:lstStyle/>
          <a:p>
            <a:r>
              <a:rPr lang="en-GB" sz="1400" b="1" dirty="0">
                <a:latin typeface="Open Sans" panose="020B0606030504020204" pitchFamily="34" charset="0"/>
                <a:ea typeface="Open Sans" panose="020B0606030504020204" pitchFamily="34" charset="0"/>
                <a:cs typeface="Open Sans" panose="020B0606030504020204" pitchFamily="34" charset="0"/>
              </a:rPr>
              <a:t>CH</a:t>
            </a:r>
            <a:r>
              <a:rPr lang="en-GB" sz="1400" b="1" baseline="-25000" dirty="0">
                <a:latin typeface="Open Sans" panose="020B0606030504020204" pitchFamily="34" charset="0"/>
                <a:ea typeface="Open Sans" panose="020B0606030504020204" pitchFamily="34" charset="0"/>
                <a:cs typeface="Open Sans" panose="020B0606030504020204" pitchFamily="34" charset="0"/>
              </a:rPr>
              <a:t>4</a:t>
            </a:r>
          </a:p>
        </p:txBody>
      </p:sp>
      <p:sp>
        <p:nvSpPr>
          <p:cNvPr id="21" name="TextBox 20">
            <a:extLst>
              <a:ext uri="{FF2B5EF4-FFF2-40B4-BE49-F238E27FC236}">
                <a16:creationId xmlns:a16="http://schemas.microsoft.com/office/drawing/2014/main" id="{AEF7C366-0897-4C8E-8378-7FA4DD199847}"/>
              </a:ext>
            </a:extLst>
          </p:cNvPr>
          <p:cNvSpPr txBox="1"/>
          <p:nvPr/>
        </p:nvSpPr>
        <p:spPr>
          <a:xfrm>
            <a:off x="4859346" y="6387134"/>
            <a:ext cx="665019" cy="307777"/>
          </a:xfrm>
          <a:prstGeom prst="rect">
            <a:avLst/>
          </a:prstGeom>
          <a:noFill/>
        </p:spPr>
        <p:txBody>
          <a:bodyPr wrap="square" rtlCol="0">
            <a:spAutoFit/>
          </a:bodyPr>
          <a:lstStyle/>
          <a:p>
            <a:r>
              <a:rPr lang="en-GB" sz="1400" b="1" dirty="0">
                <a:latin typeface="Open Sans" panose="020B0606030504020204" pitchFamily="34" charset="0"/>
                <a:ea typeface="Open Sans" panose="020B0606030504020204" pitchFamily="34" charset="0"/>
                <a:cs typeface="Open Sans" panose="020B0606030504020204" pitchFamily="34" charset="0"/>
              </a:rPr>
              <a:t>CO</a:t>
            </a:r>
            <a:r>
              <a:rPr lang="en-GB" sz="1400" b="1" baseline="-25000" dirty="0">
                <a:latin typeface="Open Sans" panose="020B0606030504020204" pitchFamily="34" charset="0"/>
                <a:ea typeface="Open Sans" panose="020B0606030504020204" pitchFamily="34" charset="0"/>
                <a:cs typeface="Open Sans" panose="020B0606030504020204" pitchFamily="34" charset="0"/>
              </a:rPr>
              <a:t>2</a:t>
            </a:r>
          </a:p>
        </p:txBody>
      </p:sp>
      <p:sp>
        <p:nvSpPr>
          <p:cNvPr id="22" name="Arrow: Right 14">
            <a:extLst>
              <a:ext uri="{FF2B5EF4-FFF2-40B4-BE49-F238E27FC236}">
                <a16:creationId xmlns:a16="http://schemas.microsoft.com/office/drawing/2014/main" id="{0F11897B-B83C-4F51-9253-55E7899432BD}"/>
              </a:ext>
            </a:extLst>
          </p:cNvPr>
          <p:cNvSpPr/>
          <p:nvPr/>
        </p:nvSpPr>
        <p:spPr>
          <a:xfrm rot="447303">
            <a:off x="4629547" y="5518171"/>
            <a:ext cx="1945013" cy="182501"/>
          </a:xfrm>
          <a:custGeom>
            <a:avLst/>
            <a:gdLst>
              <a:gd name="connsiteX0" fmla="*/ 0 w 2061313"/>
              <a:gd name="connsiteY0" fmla="*/ 71247 h 284989"/>
              <a:gd name="connsiteX1" fmla="*/ 1918819 w 2061313"/>
              <a:gd name="connsiteY1" fmla="*/ 71247 h 284989"/>
              <a:gd name="connsiteX2" fmla="*/ 1918819 w 2061313"/>
              <a:gd name="connsiteY2" fmla="*/ 0 h 284989"/>
              <a:gd name="connsiteX3" fmla="*/ 2061313 w 2061313"/>
              <a:gd name="connsiteY3" fmla="*/ 142495 h 284989"/>
              <a:gd name="connsiteX4" fmla="*/ 1918819 w 2061313"/>
              <a:gd name="connsiteY4" fmla="*/ 284989 h 284989"/>
              <a:gd name="connsiteX5" fmla="*/ 1918819 w 2061313"/>
              <a:gd name="connsiteY5" fmla="*/ 213742 h 284989"/>
              <a:gd name="connsiteX6" fmla="*/ 0 w 2061313"/>
              <a:gd name="connsiteY6" fmla="*/ 213742 h 284989"/>
              <a:gd name="connsiteX7" fmla="*/ 0 w 2061313"/>
              <a:gd name="connsiteY7" fmla="*/ 71247 h 284989"/>
              <a:gd name="connsiteX0" fmla="*/ 0 w 2256385"/>
              <a:gd name="connsiteY0" fmla="*/ 71247 h 284989"/>
              <a:gd name="connsiteX1" fmla="*/ 1918819 w 2256385"/>
              <a:gd name="connsiteY1" fmla="*/ 71247 h 284989"/>
              <a:gd name="connsiteX2" fmla="*/ 1918819 w 2256385"/>
              <a:gd name="connsiteY2" fmla="*/ 0 h 284989"/>
              <a:gd name="connsiteX3" fmla="*/ 2256385 w 2256385"/>
              <a:gd name="connsiteY3" fmla="*/ 142495 h 284989"/>
              <a:gd name="connsiteX4" fmla="*/ 1918819 w 2256385"/>
              <a:gd name="connsiteY4" fmla="*/ 284989 h 284989"/>
              <a:gd name="connsiteX5" fmla="*/ 1918819 w 2256385"/>
              <a:gd name="connsiteY5" fmla="*/ 213742 h 284989"/>
              <a:gd name="connsiteX6" fmla="*/ 0 w 2256385"/>
              <a:gd name="connsiteY6" fmla="*/ 213742 h 284989"/>
              <a:gd name="connsiteX7" fmla="*/ 0 w 2256385"/>
              <a:gd name="connsiteY7" fmla="*/ 71247 h 2849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56385" h="284989">
                <a:moveTo>
                  <a:pt x="0" y="71247"/>
                </a:moveTo>
                <a:lnTo>
                  <a:pt x="1918819" y="71247"/>
                </a:lnTo>
                <a:lnTo>
                  <a:pt x="1918819" y="0"/>
                </a:lnTo>
                <a:lnTo>
                  <a:pt x="2256385" y="142495"/>
                </a:lnTo>
                <a:lnTo>
                  <a:pt x="1918819" y="284989"/>
                </a:lnTo>
                <a:lnTo>
                  <a:pt x="1918819" y="213742"/>
                </a:lnTo>
                <a:lnTo>
                  <a:pt x="0" y="213742"/>
                </a:lnTo>
                <a:lnTo>
                  <a:pt x="0" y="71247"/>
                </a:lnTo>
                <a:close/>
              </a:path>
            </a:pathLst>
          </a:custGeom>
          <a:solidFill>
            <a:srgbClr val="41379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3" name="Arrow: Right 14">
            <a:extLst>
              <a:ext uri="{FF2B5EF4-FFF2-40B4-BE49-F238E27FC236}">
                <a16:creationId xmlns:a16="http://schemas.microsoft.com/office/drawing/2014/main" id="{949B6256-3BE9-4C79-A5E0-99DA3A75BAAF}"/>
              </a:ext>
            </a:extLst>
          </p:cNvPr>
          <p:cNvSpPr/>
          <p:nvPr/>
        </p:nvSpPr>
        <p:spPr>
          <a:xfrm rot="20623018">
            <a:off x="4597218" y="4815062"/>
            <a:ext cx="505855" cy="185647"/>
          </a:xfrm>
          <a:custGeom>
            <a:avLst/>
            <a:gdLst>
              <a:gd name="connsiteX0" fmla="*/ 0 w 2061313"/>
              <a:gd name="connsiteY0" fmla="*/ 71247 h 284989"/>
              <a:gd name="connsiteX1" fmla="*/ 1918819 w 2061313"/>
              <a:gd name="connsiteY1" fmla="*/ 71247 h 284989"/>
              <a:gd name="connsiteX2" fmla="*/ 1918819 w 2061313"/>
              <a:gd name="connsiteY2" fmla="*/ 0 h 284989"/>
              <a:gd name="connsiteX3" fmla="*/ 2061313 w 2061313"/>
              <a:gd name="connsiteY3" fmla="*/ 142495 h 284989"/>
              <a:gd name="connsiteX4" fmla="*/ 1918819 w 2061313"/>
              <a:gd name="connsiteY4" fmla="*/ 284989 h 284989"/>
              <a:gd name="connsiteX5" fmla="*/ 1918819 w 2061313"/>
              <a:gd name="connsiteY5" fmla="*/ 213742 h 284989"/>
              <a:gd name="connsiteX6" fmla="*/ 0 w 2061313"/>
              <a:gd name="connsiteY6" fmla="*/ 213742 h 284989"/>
              <a:gd name="connsiteX7" fmla="*/ 0 w 2061313"/>
              <a:gd name="connsiteY7" fmla="*/ 71247 h 284989"/>
              <a:gd name="connsiteX0" fmla="*/ 0 w 2256385"/>
              <a:gd name="connsiteY0" fmla="*/ 71247 h 284989"/>
              <a:gd name="connsiteX1" fmla="*/ 1918819 w 2256385"/>
              <a:gd name="connsiteY1" fmla="*/ 71247 h 284989"/>
              <a:gd name="connsiteX2" fmla="*/ 1918819 w 2256385"/>
              <a:gd name="connsiteY2" fmla="*/ 0 h 284989"/>
              <a:gd name="connsiteX3" fmla="*/ 2256385 w 2256385"/>
              <a:gd name="connsiteY3" fmla="*/ 142495 h 284989"/>
              <a:gd name="connsiteX4" fmla="*/ 1918819 w 2256385"/>
              <a:gd name="connsiteY4" fmla="*/ 284989 h 284989"/>
              <a:gd name="connsiteX5" fmla="*/ 1918819 w 2256385"/>
              <a:gd name="connsiteY5" fmla="*/ 213742 h 284989"/>
              <a:gd name="connsiteX6" fmla="*/ 0 w 2256385"/>
              <a:gd name="connsiteY6" fmla="*/ 213742 h 284989"/>
              <a:gd name="connsiteX7" fmla="*/ 0 w 2256385"/>
              <a:gd name="connsiteY7" fmla="*/ 71247 h 284989"/>
              <a:gd name="connsiteX0" fmla="*/ 0 w 3129182"/>
              <a:gd name="connsiteY0" fmla="*/ 71247 h 284989"/>
              <a:gd name="connsiteX1" fmla="*/ 1918819 w 3129182"/>
              <a:gd name="connsiteY1" fmla="*/ 71247 h 284989"/>
              <a:gd name="connsiteX2" fmla="*/ 1918819 w 3129182"/>
              <a:gd name="connsiteY2" fmla="*/ 0 h 284989"/>
              <a:gd name="connsiteX3" fmla="*/ 3129184 w 3129182"/>
              <a:gd name="connsiteY3" fmla="*/ 121075 h 284989"/>
              <a:gd name="connsiteX4" fmla="*/ 1918819 w 3129182"/>
              <a:gd name="connsiteY4" fmla="*/ 284989 h 284989"/>
              <a:gd name="connsiteX5" fmla="*/ 1918819 w 3129182"/>
              <a:gd name="connsiteY5" fmla="*/ 213742 h 284989"/>
              <a:gd name="connsiteX6" fmla="*/ 0 w 3129182"/>
              <a:gd name="connsiteY6" fmla="*/ 213742 h 284989"/>
              <a:gd name="connsiteX7" fmla="*/ 0 w 3129182"/>
              <a:gd name="connsiteY7" fmla="*/ 71247 h 2849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29182" h="284989">
                <a:moveTo>
                  <a:pt x="0" y="71247"/>
                </a:moveTo>
                <a:lnTo>
                  <a:pt x="1918819" y="71247"/>
                </a:lnTo>
                <a:lnTo>
                  <a:pt x="1918819" y="0"/>
                </a:lnTo>
                <a:lnTo>
                  <a:pt x="3129184" y="121075"/>
                </a:lnTo>
                <a:lnTo>
                  <a:pt x="1918819" y="284989"/>
                </a:lnTo>
                <a:lnTo>
                  <a:pt x="1918819" y="213742"/>
                </a:lnTo>
                <a:lnTo>
                  <a:pt x="0" y="213742"/>
                </a:lnTo>
                <a:lnTo>
                  <a:pt x="0" y="71247"/>
                </a:lnTo>
                <a:close/>
              </a:path>
            </a:pathLst>
          </a:custGeom>
          <a:solidFill>
            <a:srgbClr val="41379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4" name="Arrow: Right 14">
            <a:extLst>
              <a:ext uri="{FF2B5EF4-FFF2-40B4-BE49-F238E27FC236}">
                <a16:creationId xmlns:a16="http://schemas.microsoft.com/office/drawing/2014/main" id="{AF3D2179-684A-4082-8A9B-82CB61CBDFAF}"/>
              </a:ext>
            </a:extLst>
          </p:cNvPr>
          <p:cNvSpPr/>
          <p:nvPr/>
        </p:nvSpPr>
        <p:spPr>
          <a:xfrm rot="16200000">
            <a:off x="2335707" y="2759239"/>
            <a:ext cx="1945013" cy="182501"/>
          </a:xfrm>
          <a:custGeom>
            <a:avLst/>
            <a:gdLst>
              <a:gd name="connsiteX0" fmla="*/ 0 w 2061313"/>
              <a:gd name="connsiteY0" fmla="*/ 71247 h 284989"/>
              <a:gd name="connsiteX1" fmla="*/ 1918819 w 2061313"/>
              <a:gd name="connsiteY1" fmla="*/ 71247 h 284989"/>
              <a:gd name="connsiteX2" fmla="*/ 1918819 w 2061313"/>
              <a:gd name="connsiteY2" fmla="*/ 0 h 284989"/>
              <a:gd name="connsiteX3" fmla="*/ 2061313 w 2061313"/>
              <a:gd name="connsiteY3" fmla="*/ 142495 h 284989"/>
              <a:gd name="connsiteX4" fmla="*/ 1918819 w 2061313"/>
              <a:gd name="connsiteY4" fmla="*/ 284989 h 284989"/>
              <a:gd name="connsiteX5" fmla="*/ 1918819 w 2061313"/>
              <a:gd name="connsiteY5" fmla="*/ 213742 h 284989"/>
              <a:gd name="connsiteX6" fmla="*/ 0 w 2061313"/>
              <a:gd name="connsiteY6" fmla="*/ 213742 h 284989"/>
              <a:gd name="connsiteX7" fmla="*/ 0 w 2061313"/>
              <a:gd name="connsiteY7" fmla="*/ 71247 h 284989"/>
              <a:gd name="connsiteX0" fmla="*/ 0 w 2256385"/>
              <a:gd name="connsiteY0" fmla="*/ 71247 h 284989"/>
              <a:gd name="connsiteX1" fmla="*/ 1918819 w 2256385"/>
              <a:gd name="connsiteY1" fmla="*/ 71247 h 284989"/>
              <a:gd name="connsiteX2" fmla="*/ 1918819 w 2256385"/>
              <a:gd name="connsiteY2" fmla="*/ 0 h 284989"/>
              <a:gd name="connsiteX3" fmla="*/ 2256385 w 2256385"/>
              <a:gd name="connsiteY3" fmla="*/ 142495 h 284989"/>
              <a:gd name="connsiteX4" fmla="*/ 1918819 w 2256385"/>
              <a:gd name="connsiteY4" fmla="*/ 284989 h 284989"/>
              <a:gd name="connsiteX5" fmla="*/ 1918819 w 2256385"/>
              <a:gd name="connsiteY5" fmla="*/ 213742 h 284989"/>
              <a:gd name="connsiteX6" fmla="*/ 0 w 2256385"/>
              <a:gd name="connsiteY6" fmla="*/ 213742 h 284989"/>
              <a:gd name="connsiteX7" fmla="*/ 0 w 2256385"/>
              <a:gd name="connsiteY7" fmla="*/ 71247 h 2849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56385" h="284989">
                <a:moveTo>
                  <a:pt x="0" y="71247"/>
                </a:moveTo>
                <a:lnTo>
                  <a:pt x="1918819" y="71247"/>
                </a:lnTo>
                <a:lnTo>
                  <a:pt x="1918819" y="0"/>
                </a:lnTo>
                <a:lnTo>
                  <a:pt x="2256385" y="142495"/>
                </a:lnTo>
                <a:lnTo>
                  <a:pt x="1918819" y="284989"/>
                </a:lnTo>
                <a:lnTo>
                  <a:pt x="1918819" y="213742"/>
                </a:lnTo>
                <a:lnTo>
                  <a:pt x="0" y="213742"/>
                </a:lnTo>
                <a:lnTo>
                  <a:pt x="0" y="71247"/>
                </a:lnTo>
                <a:close/>
              </a:path>
            </a:pathLst>
          </a:custGeom>
          <a:solidFill>
            <a:srgbClr val="41379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5" name="Arrow: Right 14">
            <a:extLst>
              <a:ext uri="{FF2B5EF4-FFF2-40B4-BE49-F238E27FC236}">
                <a16:creationId xmlns:a16="http://schemas.microsoft.com/office/drawing/2014/main" id="{7DFFFE6A-9F60-44F6-A3DB-C53F67AF06DA}"/>
              </a:ext>
            </a:extLst>
          </p:cNvPr>
          <p:cNvSpPr/>
          <p:nvPr/>
        </p:nvSpPr>
        <p:spPr>
          <a:xfrm rot="14775715">
            <a:off x="2119230" y="3526594"/>
            <a:ext cx="729024" cy="202816"/>
          </a:xfrm>
          <a:custGeom>
            <a:avLst/>
            <a:gdLst>
              <a:gd name="connsiteX0" fmla="*/ 0 w 2061313"/>
              <a:gd name="connsiteY0" fmla="*/ 71247 h 284989"/>
              <a:gd name="connsiteX1" fmla="*/ 1918819 w 2061313"/>
              <a:gd name="connsiteY1" fmla="*/ 71247 h 284989"/>
              <a:gd name="connsiteX2" fmla="*/ 1918819 w 2061313"/>
              <a:gd name="connsiteY2" fmla="*/ 0 h 284989"/>
              <a:gd name="connsiteX3" fmla="*/ 2061313 w 2061313"/>
              <a:gd name="connsiteY3" fmla="*/ 142495 h 284989"/>
              <a:gd name="connsiteX4" fmla="*/ 1918819 w 2061313"/>
              <a:gd name="connsiteY4" fmla="*/ 284989 h 284989"/>
              <a:gd name="connsiteX5" fmla="*/ 1918819 w 2061313"/>
              <a:gd name="connsiteY5" fmla="*/ 213742 h 284989"/>
              <a:gd name="connsiteX6" fmla="*/ 0 w 2061313"/>
              <a:gd name="connsiteY6" fmla="*/ 213742 h 284989"/>
              <a:gd name="connsiteX7" fmla="*/ 0 w 2061313"/>
              <a:gd name="connsiteY7" fmla="*/ 71247 h 284989"/>
              <a:gd name="connsiteX0" fmla="*/ 0 w 2256385"/>
              <a:gd name="connsiteY0" fmla="*/ 71247 h 284989"/>
              <a:gd name="connsiteX1" fmla="*/ 1918819 w 2256385"/>
              <a:gd name="connsiteY1" fmla="*/ 71247 h 284989"/>
              <a:gd name="connsiteX2" fmla="*/ 1918819 w 2256385"/>
              <a:gd name="connsiteY2" fmla="*/ 0 h 284989"/>
              <a:gd name="connsiteX3" fmla="*/ 2256385 w 2256385"/>
              <a:gd name="connsiteY3" fmla="*/ 142495 h 284989"/>
              <a:gd name="connsiteX4" fmla="*/ 1918819 w 2256385"/>
              <a:gd name="connsiteY4" fmla="*/ 284989 h 284989"/>
              <a:gd name="connsiteX5" fmla="*/ 1918819 w 2256385"/>
              <a:gd name="connsiteY5" fmla="*/ 213742 h 284989"/>
              <a:gd name="connsiteX6" fmla="*/ 0 w 2256385"/>
              <a:gd name="connsiteY6" fmla="*/ 213742 h 284989"/>
              <a:gd name="connsiteX7" fmla="*/ 0 w 2256385"/>
              <a:gd name="connsiteY7" fmla="*/ 71247 h 284989"/>
              <a:gd name="connsiteX0" fmla="*/ 0 w 3129182"/>
              <a:gd name="connsiteY0" fmla="*/ 71247 h 284989"/>
              <a:gd name="connsiteX1" fmla="*/ 1918819 w 3129182"/>
              <a:gd name="connsiteY1" fmla="*/ 71247 h 284989"/>
              <a:gd name="connsiteX2" fmla="*/ 1918819 w 3129182"/>
              <a:gd name="connsiteY2" fmla="*/ 0 h 284989"/>
              <a:gd name="connsiteX3" fmla="*/ 3129184 w 3129182"/>
              <a:gd name="connsiteY3" fmla="*/ 121075 h 284989"/>
              <a:gd name="connsiteX4" fmla="*/ 1918819 w 3129182"/>
              <a:gd name="connsiteY4" fmla="*/ 284989 h 284989"/>
              <a:gd name="connsiteX5" fmla="*/ 1918819 w 3129182"/>
              <a:gd name="connsiteY5" fmla="*/ 213742 h 284989"/>
              <a:gd name="connsiteX6" fmla="*/ 0 w 3129182"/>
              <a:gd name="connsiteY6" fmla="*/ 213742 h 284989"/>
              <a:gd name="connsiteX7" fmla="*/ 0 w 3129182"/>
              <a:gd name="connsiteY7" fmla="*/ 71247 h 284989"/>
              <a:gd name="connsiteX0" fmla="*/ 0 w 2747095"/>
              <a:gd name="connsiteY0" fmla="*/ 71247 h 284989"/>
              <a:gd name="connsiteX1" fmla="*/ 1918819 w 2747095"/>
              <a:gd name="connsiteY1" fmla="*/ 71247 h 284989"/>
              <a:gd name="connsiteX2" fmla="*/ 1918819 w 2747095"/>
              <a:gd name="connsiteY2" fmla="*/ 0 h 284989"/>
              <a:gd name="connsiteX3" fmla="*/ 2747095 w 2747095"/>
              <a:gd name="connsiteY3" fmla="*/ 111212 h 284989"/>
              <a:gd name="connsiteX4" fmla="*/ 1918819 w 2747095"/>
              <a:gd name="connsiteY4" fmla="*/ 284989 h 284989"/>
              <a:gd name="connsiteX5" fmla="*/ 1918819 w 2747095"/>
              <a:gd name="connsiteY5" fmla="*/ 213742 h 284989"/>
              <a:gd name="connsiteX6" fmla="*/ 0 w 2747095"/>
              <a:gd name="connsiteY6" fmla="*/ 213742 h 284989"/>
              <a:gd name="connsiteX7" fmla="*/ 0 w 2747095"/>
              <a:gd name="connsiteY7" fmla="*/ 71247 h 284989"/>
              <a:gd name="connsiteX0" fmla="*/ 0 w 2827262"/>
              <a:gd name="connsiteY0" fmla="*/ 71247 h 284989"/>
              <a:gd name="connsiteX1" fmla="*/ 1918819 w 2827262"/>
              <a:gd name="connsiteY1" fmla="*/ 71247 h 284989"/>
              <a:gd name="connsiteX2" fmla="*/ 1918819 w 2827262"/>
              <a:gd name="connsiteY2" fmla="*/ 0 h 284989"/>
              <a:gd name="connsiteX3" fmla="*/ 2827262 w 2827262"/>
              <a:gd name="connsiteY3" fmla="*/ 139270 h 284989"/>
              <a:gd name="connsiteX4" fmla="*/ 1918819 w 2827262"/>
              <a:gd name="connsiteY4" fmla="*/ 284989 h 284989"/>
              <a:gd name="connsiteX5" fmla="*/ 1918819 w 2827262"/>
              <a:gd name="connsiteY5" fmla="*/ 213742 h 284989"/>
              <a:gd name="connsiteX6" fmla="*/ 0 w 2827262"/>
              <a:gd name="connsiteY6" fmla="*/ 213742 h 284989"/>
              <a:gd name="connsiteX7" fmla="*/ 0 w 2827262"/>
              <a:gd name="connsiteY7" fmla="*/ 71247 h 2849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27262" h="284989">
                <a:moveTo>
                  <a:pt x="0" y="71247"/>
                </a:moveTo>
                <a:lnTo>
                  <a:pt x="1918819" y="71247"/>
                </a:lnTo>
                <a:lnTo>
                  <a:pt x="1918819" y="0"/>
                </a:lnTo>
                <a:lnTo>
                  <a:pt x="2827262" y="139270"/>
                </a:lnTo>
                <a:lnTo>
                  <a:pt x="1918819" y="284989"/>
                </a:lnTo>
                <a:lnTo>
                  <a:pt x="1918819" y="213742"/>
                </a:lnTo>
                <a:lnTo>
                  <a:pt x="0" y="213742"/>
                </a:lnTo>
                <a:lnTo>
                  <a:pt x="0" y="71247"/>
                </a:lnTo>
                <a:close/>
              </a:path>
            </a:pathLst>
          </a:custGeom>
          <a:solidFill>
            <a:srgbClr val="41379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7" name="Picture 6">
            <a:extLst>
              <a:ext uri="{FF2B5EF4-FFF2-40B4-BE49-F238E27FC236}">
                <a16:creationId xmlns:a16="http://schemas.microsoft.com/office/drawing/2014/main" id="{794A4A15-AB6F-414C-A666-E20CC9817B59}"/>
              </a:ext>
            </a:extLst>
          </p:cNvPr>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1903269" y="908329"/>
            <a:ext cx="4674910" cy="5570592"/>
          </a:xfrm>
          <a:prstGeom prst="rect">
            <a:avLst/>
          </a:prstGeom>
        </p:spPr>
      </p:pic>
      <p:pic>
        <p:nvPicPr>
          <p:cNvPr id="26" name="Picture 25" descr="page3image48351056">
            <a:extLst>
              <a:ext uri="{FF2B5EF4-FFF2-40B4-BE49-F238E27FC236}">
                <a16:creationId xmlns:a16="http://schemas.microsoft.com/office/drawing/2014/main" id="{723F5CC4-51ED-43C6-8065-2E69662295B0}"/>
              </a:ext>
            </a:extLst>
          </p:cNvPr>
          <p:cNvPicPr/>
          <p:nvPr/>
        </p:nvPicPr>
        <p:blipFill>
          <a:blip r:embed="rId3"/>
          <a:srcRect/>
          <a:stretch>
            <a:fillRect/>
          </a:stretch>
        </p:blipFill>
        <p:spPr>
          <a:xfrm>
            <a:off x="8983814" y="42454"/>
            <a:ext cx="2976880" cy="955675"/>
          </a:xfrm>
          <a:prstGeom prst="rect">
            <a:avLst/>
          </a:prstGeom>
          <a:ln/>
        </p:spPr>
      </p:pic>
      <p:sp>
        <p:nvSpPr>
          <p:cNvPr id="4" name="Title 3">
            <a:extLst>
              <a:ext uri="{FF2B5EF4-FFF2-40B4-BE49-F238E27FC236}">
                <a16:creationId xmlns:a16="http://schemas.microsoft.com/office/drawing/2014/main" id="{EAE2CCE8-F1C8-4D61-A668-23F9C06E0708}"/>
              </a:ext>
            </a:extLst>
          </p:cNvPr>
          <p:cNvSpPr>
            <a:spLocks noGrp="1"/>
          </p:cNvSpPr>
          <p:nvPr>
            <p:ph type="title"/>
          </p:nvPr>
        </p:nvSpPr>
        <p:spPr>
          <a:xfrm>
            <a:off x="63572" y="70618"/>
            <a:ext cx="6154348" cy="1600200"/>
          </a:xfrm>
        </p:spPr>
        <p:txBody>
          <a:bodyPr/>
          <a:lstStyle/>
          <a:p>
            <a:pPr algn="ctr"/>
            <a:r>
              <a:rPr lang="en-GB" altLang="en-US" b="1" dirty="0">
                <a:solidFill>
                  <a:schemeClr val="accent2"/>
                </a:solidFill>
                <a:latin typeface="Open Sans" panose="020B0606030504020204" pitchFamily="34" charset="0"/>
                <a:ea typeface="Open Sans" panose="020B0606030504020204" pitchFamily="34" charset="0"/>
                <a:cs typeface="Open Sans" panose="020B0606030504020204" pitchFamily="34" charset="0"/>
              </a:rPr>
              <a:t>What Causes Climate Change?</a:t>
            </a:r>
            <a:br>
              <a:rPr lang="en-GB" altLang="en-US" b="1" dirty="0">
                <a:solidFill>
                  <a:schemeClr val="accent2"/>
                </a:solidFill>
                <a:latin typeface="Open Sans" panose="020B0606030504020204" pitchFamily="34" charset="0"/>
                <a:ea typeface="Open Sans" panose="020B0606030504020204" pitchFamily="34" charset="0"/>
                <a:cs typeface="Open Sans" panose="020B0606030504020204" pitchFamily="34" charset="0"/>
              </a:rPr>
            </a:br>
            <a:endParaRPr lang="en-US" dirty="0">
              <a:solidFill>
                <a:schemeClr val="accent2"/>
              </a:solidFill>
            </a:endParaRPr>
          </a:p>
        </p:txBody>
      </p:sp>
      <p:sp>
        <p:nvSpPr>
          <p:cNvPr id="6" name="Text Placeholder 5">
            <a:extLst>
              <a:ext uri="{FF2B5EF4-FFF2-40B4-BE49-F238E27FC236}">
                <a16:creationId xmlns:a16="http://schemas.microsoft.com/office/drawing/2014/main" id="{2A8212FD-322C-4EFC-91CD-038CAD73668C}"/>
              </a:ext>
            </a:extLst>
          </p:cNvPr>
          <p:cNvSpPr>
            <a:spLocks noGrp="1"/>
          </p:cNvSpPr>
          <p:nvPr>
            <p:ph type="body" sz="half" idx="2"/>
          </p:nvPr>
        </p:nvSpPr>
        <p:spPr>
          <a:xfrm>
            <a:off x="7368991" y="1473200"/>
            <a:ext cx="4455118" cy="3919561"/>
          </a:xfrm>
        </p:spPr>
        <p:txBody>
          <a:bodyPr>
            <a:normAutofit/>
          </a:bodyPr>
          <a:lstStyle/>
          <a:p>
            <a:pPr marL="342900" indent="-342900">
              <a:spcAft>
                <a:spcPts val="600"/>
              </a:spcAft>
              <a:buClr>
                <a:srgbClr val="00B050"/>
              </a:buClr>
              <a:buFont typeface="Wingdings" panose="05000000000000000000" pitchFamily="2" charset="2"/>
              <a:buChar char="q"/>
              <a:defRPr/>
            </a:pPr>
            <a:r>
              <a:rPr lang="en-GB" sz="2400" dirty="0">
                <a:solidFill>
                  <a:schemeClr val="tx1">
                    <a:lumMod val="85000"/>
                    <a:lumOff val="15000"/>
                  </a:schemeClr>
                </a:solidFill>
                <a:latin typeface="Gill Sans MT" panose="020B0502020104020203" pitchFamily="34" charset="0"/>
                <a:ea typeface="Open Sans" panose="020B0606030504020204" pitchFamily="34" charset="0"/>
                <a:cs typeface="Open Sans" panose="020B0606030504020204" pitchFamily="34" charset="0"/>
              </a:rPr>
              <a:t>The Earth’s surface emits </a:t>
            </a:r>
            <a:br>
              <a:rPr lang="en-GB" sz="2400" dirty="0">
                <a:solidFill>
                  <a:schemeClr val="tx1">
                    <a:lumMod val="85000"/>
                    <a:lumOff val="15000"/>
                  </a:schemeClr>
                </a:solidFill>
                <a:latin typeface="Gill Sans MT" panose="020B0502020104020203" pitchFamily="34" charset="0"/>
                <a:ea typeface="Open Sans" panose="020B0606030504020204" pitchFamily="34" charset="0"/>
                <a:cs typeface="Open Sans" panose="020B0606030504020204" pitchFamily="34" charset="0"/>
              </a:rPr>
            </a:br>
            <a:r>
              <a:rPr lang="en-GB" sz="2400" dirty="0">
                <a:solidFill>
                  <a:schemeClr val="tx1">
                    <a:lumMod val="85000"/>
                    <a:lumOff val="15000"/>
                  </a:schemeClr>
                </a:solidFill>
                <a:latin typeface="Gill Sans MT" panose="020B0502020104020203" pitchFamily="34" charset="0"/>
                <a:ea typeface="Open Sans" panose="020B0606030504020204" pitchFamily="34" charset="0"/>
                <a:cs typeface="Open Sans" panose="020B0606030504020204" pitchFamily="34" charset="0"/>
              </a:rPr>
              <a:t>long wavelength radiation. </a:t>
            </a:r>
            <a:br>
              <a:rPr lang="en-GB" sz="2400" dirty="0">
                <a:solidFill>
                  <a:schemeClr val="tx1">
                    <a:lumMod val="85000"/>
                    <a:lumOff val="15000"/>
                  </a:schemeClr>
                </a:solidFill>
                <a:latin typeface="Gill Sans MT" panose="020B0502020104020203" pitchFamily="34" charset="0"/>
                <a:ea typeface="Open Sans" panose="020B0606030504020204" pitchFamily="34" charset="0"/>
                <a:cs typeface="Open Sans" panose="020B0606030504020204" pitchFamily="34" charset="0"/>
              </a:rPr>
            </a:br>
            <a:r>
              <a:rPr lang="en-GB" sz="2400" dirty="0">
                <a:solidFill>
                  <a:schemeClr val="tx1">
                    <a:lumMod val="85000"/>
                    <a:lumOff val="15000"/>
                  </a:schemeClr>
                </a:solidFill>
                <a:latin typeface="Gill Sans MT" panose="020B0502020104020203" pitchFamily="34" charset="0"/>
                <a:ea typeface="Open Sans" panose="020B0606030504020204" pitchFamily="34" charset="0"/>
                <a:cs typeface="Open Sans" panose="020B0606030504020204" pitchFamily="34" charset="0"/>
              </a:rPr>
              <a:t>This does interact with the greenhouse gas molecules</a:t>
            </a:r>
          </a:p>
          <a:p>
            <a:pPr marL="342900" indent="-342900">
              <a:spcBef>
                <a:spcPts val="1200"/>
              </a:spcBef>
              <a:buClr>
                <a:srgbClr val="00B050"/>
              </a:buClr>
              <a:buFont typeface="Wingdings" panose="05000000000000000000" pitchFamily="2" charset="2"/>
              <a:buChar char="q"/>
              <a:defRPr/>
            </a:pPr>
            <a:r>
              <a:rPr lang="en-GB" sz="2400" dirty="0">
                <a:solidFill>
                  <a:schemeClr val="tx1">
                    <a:lumMod val="85000"/>
                    <a:lumOff val="15000"/>
                  </a:schemeClr>
                </a:solidFill>
                <a:latin typeface="Gill Sans MT" panose="020B0502020104020203" pitchFamily="34" charset="0"/>
                <a:ea typeface="Open Sans" panose="020B0606030504020204" pitchFamily="34" charset="0"/>
                <a:cs typeface="Open Sans" panose="020B0606030504020204" pitchFamily="34" charset="0"/>
              </a:rPr>
              <a:t>The greenhouse gas molecules absorb some of the energy, trapping it in the atmosphere</a:t>
            </a:r>
          </a:p>
          <a:p>
            <a:pPr marL="342900" indent="-342900">
              <a:spcBef>
                <a:spcPts val="1200"/>
              </a:spcBef>
              <a:buClr>
                <a:srgbClr val="00B050"/>
              </a:buClr>
              <a:buFont typeface="Wingdings" panose="05000000000000000000" pitchFamily="2" charset="2"/>
              <a:buChar char="q"/>
              <a:defRPr/>
            </a:pPr>
            <a:r>
              <a:rPr lang="en-GB" sz="2400" dirty="0">
                <a:solidFill>
                  <a:schemeClr val="tx1">
                    <a:lumMod val="85000"/>
                    <a:lumOff val="15000"/>
                  </a:schemeClr>
                </a:solidFill>
                <a:latin typeface="Gill Sans MT" panose="020B0502020104020203" pitchFamily="34" charset="0"/>
                <a:ea typeface="Open Sans" panose="020B0606030504020204" pitchFamily="34" charset="0"/>
                <a:cs typeface="Open Sans" panose="020B0606030504020204" pitchFamily="34" charset="0"/>
              </a:rPr>
              <a:t>This process keeps the Earth warm and is essential for life</a:t>
            </a:r>
          </a:p>
          <a:p>
            <a:endParaRPr lang="en-US" sz="2000" dirty="0"/>
          </a:p>
        </p:txBody>
      </p:sp>
    </p:spTree>
    <p:extLst>
      <p:ext uri="{BB962C8B-B14F-4D97-AF65-F5344CB8AC3E}">
        <p14:creationId xmlns:p14="http://schemas.microsoft.com/office/powerpoint/2010/main" val="30531856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192B03AF-7B4F-6B46-A5DA-DAADD53D20AA}"/>
              </a:ext>
            </a:extLst>
          </p:cNvPr>
          <p:cNvSpPr txBox="1">
            <a:spLocks/>
          </p:cNvSpPr>
          <p:nvPr/>
        </p:nvSpPr>
        <p:spPr bwMode="auto">
          <a:xfrm>
            <a:off x="172522" y="216658"/>
            <a:ext cx="7610038" cy="61564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anose="020F0502020204030204" pitchFamily="34" charset="0"/>
              </a:defRPr>
            </a:lvl2pPr>
            <a:lvl3pPr algn="ctr" rtl="0" eaLnBrk="1" fontAlgn="base" hangingPunct="1">
              <a:spcBef>
                <a:spcPct val="0"/>
              </a:spcBef>
              <a:spcAft>
                <a:spcPct val="0"/>
              </a:spcAft>
              <a:defRPr sz="4400">
                <a:solidFill>
                  <a:schemeClr val="tx1"/>
                </a:solidFill>
                <a:latin typeface="Calibri" panose="020F0502020204030204" pitchFamily="34" charset="0"/>
              </a:defRPr>
            </a:lvl3pPr>
            <a:lvl4pPr algn="ctr" rtl="0" eaLnBrk="1" fontAlgn="base" hangingPunct="1">
              <a:spcBef>
                <a:spcPct val="0"/>
              </a:spcBef>
              <a:spcAft>
                <a:spcPct val="0"/>
              </a:spcAft>
              <a:defRPr sz="4400">
                <a:solidFill>
                  <a:schemeClr val="tx1"/>
                </a:solidFill>
                <a:latin typeface="Calibri" panose="020F0502020204030204" pitchFamily="34" charset="0"/>
              </a:defRPr>
            </a:lvl4pPr>
            <a:lvl5pPr algn="ctr" rtl="0" eaLnBrk="1" fontAlgn="base" hangingPunct="1">
              <a:spcBef>
                <a:spcPct val="0"/>
              </a:spcBef>
              <a:spcAft>
                <a:spcPct val="0"/>
              </a:spcAft>
              <a:defRPr sz="4400">
                <a:solidFill>
                  <a:schemeClr val="tx1"/>
                </a:solidFill>
                <a:latin typeface="Calibri" panose="020F0502020204030204" pitchFamily="34" charset="0"/>
              </a:defRPr>
            </a:lvl5pPr>
            <a:lvl6pPr marL="457200" algn="ctr" rtl="0" eaLnBrk="1" fontAlgn="base" hangingPunct="1">
              <a:spcBef>
                <a:spcPct val="0"/>
              </a:spcBef>
              <a:spcAft>
                <a:spcPct val="0"/>
              </a:spcAft>
              <a:defRPr sz="4400">
                <a:solidFill>
                  <a:schemeClr val="tx1"/>
                </a:solidFill>
                <a:latin typeface="Calibri" panose="020F0502020204030204" pitchFamily="34" charset="0"/>
              </a:defRPr>
            </a:lvl6pPr>
            <a:lvl7pPr marL="914400" algn="ctr" rtl="0" eaLnBrk="1" fontAlgn="base" hangingPunct="1">
              <a:spcBef>
                <a:spcPct val="0"/>
              </a:spcBef>
              <a:spcAft>
                <a:spcPct val="0"/>
              </a:spcAft>
              <a:defRPr sz="4400">
                <a:solidFill>
                  <a:schemeClr val="tx1"/>
                </a:solidFill>
                <a:latin typeface="Calibri" panose="020F0502020204030204" pitchFamily="34" charset="0"/>
              </a:defRPr>
            </a:lvl7pPr>
            <a:lvl8pPr marL="1371600" algn="ctr" rtl="0" eaLnBrk="1" fontAlgn="base" hangingPunct="1">
              <a:spcBef>
                <a:spcPct val="0"/>
              </a:spcBef>
              <a:spcAft>
                <a:spcPct val="0"/>
              </a:spcAft>
              <a:defRPr sz="4400">
                <a:solidFill>
                  <a:schemeClr val="tx1"/>
                </a:solidFill>
                <a:latin typeface="Calibri" panose="020F0502020204030204" pitchFamily="34" charset="0"/>
              </a:defRPr>
            </a:lvl8pPr>
            <a:lvl9pPr marL="1828800" algn="ctr" rtl="0" eaLnBrk="1" fontAlgn="base" hangingPunct="1">
              <a:spcBef>
                <a:spcPct val="0"/>
              </a:spcBef>
              <a:spcAft>
                <a:spcPct val="0"/>
              </a:spcAft>
              <a:defRPr sz="4400">
                <a:solidFill>
                  <a:schemeClr val="tx1"/>
                </a:solidFill>
                <a:latin typeface="Calibri" panose="020F0502020204030204" pitchFamily="34" charset="0"/>
              </a:defRPr>
            </a:lvl9pPr>
          </a:lstStyle>
          <a:p>
            <a:r>
              <a:rPr lang="en-GB" altLang="en-US" sz="3600" b="1" dirty="0">
                <a:solidFill>
                  <a:schemeClr val="accent2"/>
                </a:solidFill>
                <a:latin typeface="Open Sans" panose="020B0606030504020204" pitchFamily="34" charset="0"/>
                <a:ea typeface="Open Sans" panose="020B0606030504020204" pitchFamily="34" charset="0"/>
                <a:cs typeface="Open Sans" panose="020B0606030504020204" pitchFamily="34" charset="0"/>
              </a:rPr>
              <a:t>What Causes Climate Change?</a:t>
            </a:r>
          </a:p>
        </p:txBody>
      </p:sp>
      <p:sp>
        <p:nvSpPr>
          <p:cNvPr id="10" name="TextBox 9">
            <a:extLst>
              <a:ext uri="{FF2B5EF4-FFF2-40B4-BE49-F238E27FC236}">
                <a16:creationId xmlns:a16="http://schemas.microsoft.com/office/drawing/2014/main" id="{941D4FBC-2B73-7D4D-A561-DC6BB74BF499}"/>
              </a:ext>
            </a:extLst>
          </p:cNvPr>
          <p:cNvSpPr txBox="1"/>
          <p:nvPr/>
        </p:nvSpPr>
        <p:spPr>
          <a:xfrm>
            <a:off x="6889214" y="1534160"/>
            <a:ext cx="4894226" cy="3801041"/>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pPr marL="342900" indent="-342900">
              <a:spcAft>
                <a:spcPts val="600"/>
              </a:spcAft>
              <a:buClr>
                <a:srgbClr val="00B0F0"/>
              </a:buClr>
              <a:buFont typeface="Wingdings" panose="05000000000000000000" pitchFamily="2" charset="2"/>
              <a:buChar char="§"/>
              <a:defRPr/>
            </a:pPr>
            <a:r>
              <a:rPr lang="en-GB" sz="2400" dirty="0">
                <a:solidFill>
                  <a:schemeClr val="tx1">
                    <a:lumMod val="85000"/>
                    <a:lumOff val="15000"/>
                  </a:schemeClr>
                </a:solidFill>
                <a:latin typeface="Gill Sans MT" panose="020B0502020104020203" pitchFamily="34" charset="0"/>
                <a:ea typeface="Open Sans" panose="020B0606030504020204" pitchFamily="34" charset="0"/>
                <a:cs typeface="Open Sans" panose="020B0606030504020204" pitchFamily="34" charset="0"/>
              </a:rPr>
              <a:t>The higher the proportion </a:t>
            </a:r>
            <a:br>
              <a:rPr lang="en-GB" sz="2400" dirty="0">
                <a:solidFill>
                  <a:schemeClr val="tx1">
                    <a:lumMod val="85000"/>
                    <a:lumOff val="15000"/>
                  </a:schemeClr>
                </a:solidFill>
                <a:latin typeface="Gill Sans MT" panose="020B0502020104020203" pitchFamily="34" charset="0"/>
                <a:ea typeface="Open Sans" panose="020B0606030504020204" pitchFamily="34" charset="0"/>
                <a:cs typeface="Open Sans" panose="020B0606030504020204" pitchFamily="34" charset="0"/>
              </a:rPr>
            </a:br>
            <a:r>
              <a:rPr lang="en-GB" sz="2400" dirty="0">
                <a:solidFill>
                  <a:schemeClr val="tx1">
                    <a:lumMod val="85000"/>
                    <a:lumOff val="15000"/>
                  </a:schemeClr>
                </a:solidFill>
                <a:latin typeface="Gill Sans MT" panose="020B0502020104020203" pitchFamily="34" charset="0"/>
                <a:ea typeface="Open Sans" panose="020B0606030504020204" pitchFamily="34" charset="0"/>
                <a:cs typeface="Open Sans" panose="020B0606030504020204" pitchFamily="34" charset="0"/>
              </a:rPr>
              <a:t>of greenhouse gases in the atmosphere, the more radiation is absorbed</a:t>
            </a:r>
          </a:p>
          <a:p>
            <a:pPr marL="342900" indent="-342900">
              <a:spcBef>
                <a:spcPts val="1200"/>
              </a:spcBef>
              <a:buClr>
                <a:srgbClr val="00B0F0"/>
              </a:buClr>
              <a:buFont typeface="Wingdings" panose="05000000000000000000" pitchFamily="2" charset="2"/>
              <a:buChar char="§"/>
              <a:defRPr/>
            </a:pPr>
            <a:r>
              <a:rPr lang="en-GB" sz="2400" dirty="0">
                <a:solidFill>
                  <a:schemeClr val="tx1">
                    <a:lumMod val="85000"/>
                    <a:lumOff val="15000"/>
                  </a:schemeClr>
                </a:solidFill>
                <a:latin typeface="Gill Sans MT" panose="020B0502020104020203" pitchFamily="34" charset="0"/>
                <a:ea typeface="Open Sans" panose="020B0606030504020204" pitchFamily="34" charset="0"/>
                <a:cs typeface="Open Sans" panose="020B0606030504020204" pitchFamily="34" charset="0"/>
              </a:rPr>
              <a:t>This causes a rise in the temperature of the Earth and is known as the greenhouse effect</a:t>
            </a:r>
          </a:p>
          <a:p>
            <a:pPr marL="342900" indent="-342900">
              <a:spcBef>
                <a:spcPts val="1200"/>
              </a:spcBef>
              <a:buClr>
                <a:srgbClr val="00B0F0"/>
              </a:buClr>
              <a:buFont typeface="Wingdings" panose="05000000000000000000" pitchFamily="2" charset="2"/>
              <a:buChar char="§"/>
              <a:defRPr/>
            </a:pPr>
            <a:r>
              <a:rPr lang="en-GB" sz="2400" dirty="0">
                <a:solidFill>
                  <a:schemeClr val="tx1">
                    <a:lumMod val="85000"/>
                    <a:lumOff val="15000"/>
                  </a:schemeClr>
                </a:solidFill>
                <a:latin typeface="Gill Sans MT" panose="020B0502020104020203" pitchFamily="34" charset="0"/>
                <a:ea typeface="Open Sans" panose="020B0606030504020204" pitchFamily="34" charset="0"/>
                <a:cs typeface="Open Sans" panose="020B0606030504020204" pitchFamily="34" charset="0"/>
              </a:rPr>
              <a:t>This increase in temperature drives climate change</a:t>
            </a:r>
          </a:p>
        </p:txBody>
      </p:sp>
      <p:sp>
        <p:nvSpPr>
          <p:cNvPr id="9" name="Oval 8">
            <a:extLst>
              <a:ext uri="{FF2B5EF4-FFF2-40B4-BE49-F238E27FC236}">
                <a16:creationId xmlns:a16="http://schemas.microsoft.com/office/drawing/2014/main" id="{0D764320-CCE9-4985-B4BA-FDD42D96A7ED}"/>
              </a:ext>
            </a:extLst>
          </p:cNvPr>
          <p:cNvSpPr/>
          <p:nvPr/>
        </p:nvSpPr>
        <p:spPr>
          <a:xfrm>
            <a:off x="408560" y="2088223"/>
            <a:ext cx="5747766" cy="5474537"/>
          </a:xfrm>
          <a:prstGeom prst="ellipse">
            <a:avLst/>
          </a:prstGeom>
          <a:noFill/>
          <a:ln>
            <a:solidFill>
              <a:srgbClr val="41379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dirty="0">
              <a:latin typeface="Open Sans" panose="020B0606030504020204" pitchFamily="34" charset="0"/>
              <a:ea typeface="Open Sans" panose="020B0606030504020204" pitchFamily="34" charset="0"/>
              <a:cs typeface="Open Sans" panose="020B0606030504020204" pitchFamily="34" charset="0"/>
            </a:endParaRPr>
          </a:p>
        </p:txBody>
      </p:sp>
      <p:sp>
        <p:nvSpPr>
          <p:cNvPr id="12" name="TextBox 11">
            <a:extLst>
              <a:ext uri="{FF2B5EF4-FFF2-40B4-BE49-F238E27FC236}">
                <a16:creationId xmlns:a16="http://schemas.microsoft.com/office/drawing/2014/main" id="{970E48B6-184B-4DA3-B92F-AAF10AD81AE9}"/>
              </a:ext>
            </a:extLst>
          </p:cNvPr>
          <p:cNvSpPr txBox="1"/>
          <p:nvPr/>
        </p:nvSpPr>
        <p:spPr>
          <a:xfrm>
            <a:off x="4095920" y="3693625"/>
            <a:ext cx="665019" cy="307777"/>
          </a:xfrm>
          <a:prstGeom prst="rect">
            <a:avLst/>
          </a:prstGeom>
          <a:noFill/>
        </p:spPr>
        <p:txBody>
          <a:bodyPr wrap="square" rtlCol="0">
            <a:spAutoFit/>
          </a:bodyPr>
          <a:lstStyle/>
          <a:p>
            <a:r>
              <a:rPr lang="en-GB" sz="1400" b="1" dirty="0">
                <a:latin typeface="Open Sans" panose="020B0606030504020204" pitchFamily="34" charset="0"/>
                <a:ea typeface="Open Sans" panose="020B0606030504020204" pitchFamily="34" charset="0"/>
                <a:cs typeface="Open Sans" panose="020B0606030504020204" pitchFamily="34" charset="0"/>
              </a:rPr>
              <a:t>CO</a:t>
            </a:r>
            <a:r>
              <a:rPr lang="en-GB" sz="1400" b="1" baseline="-25000" dirty="0">
                <a:latin typeface="Open Sans" panose="020B0606030504020204" pitchFamily="34" charset="0"/>
                <a:ea typeface="Open Sans" panose="020B0606030504020204" pitchFamily="34" charset="0"/>
                <a:cs typeface="Open Sans" panose="020B0606030504020204" pitchFamily="34" charset="0"/>
              </a:rPr>
              <a:t>2</a:t>
            </a:r>
          </a:p>
        </p:txBody>
      </p:sp>
      <p:sp>
        <p:nvSpPr>
          <p:cNvPr id="13" name="TextBox 12">
            <a:extLst>
              <a:ext uri="{FF2B5EF4-FFF2-40B4-BE49-F238E27FC236}">
                <a16:creationId xmlns:a16="http://schemas.microsoft.com/office/drawing/2014/main" id="{341D65FA-B7F7-494A-A87E-0449D71045A5}"/>
              </a:ext>
            </a:extLst>
          </p:cNvPr>
          <p:cNvSpPr txBox="1"/>
          <p:nvPr/>
        </p:nvSpPr>
        <p:spPr>
          <a:xfrm>
            <a:off x="2029691" y="2892333"/>
            <a:ext cx="665019" cy="307777"/>
          </a:xfrm>
          <a:prstGeom prst="rect">
            <a:avLst/>
          </a:prstGeom>
          <a:noFill/>
        </p:spPr>
        <p:txBody>
          <a:bodyPr wrap="square" rtlCol="0">
            <a:spAutoFit/>
          </a:bodyPr>
          <a:lstStyle/>
          <a:p>
            <a:r>
              <a:rPr lang="en-GB" sz="1400" b="1" dirty="0">
                <a:latin typeface="Open Sans" panose="020B0606030504020204" pitchFamily="34" charset="0"/>
                <a:ea typeface="Open Sans" panose="020B0606030504020204" pitchFamily="34" charset="0"/>
                <a:cs typeface="Open Sans" panose="020B0606030504020204" pitchFamily="34" charset="0"/>
              </a:rPr>
              <a:t>CO</a:t>
            </a:r>
            <a:r>
              <a:rPr lang="en-GB" sz="1400" b="1" baseline="-25000" dirty="0">
                <a:latin typeface="Open Sans" panose="020B0606030504020204" pitchFamily="34" charset="0"/>
                <a:ea typeface="Open Sans" panose="020B0606030504020204" pitchFamily="34" charset="0"/>
                <a:cs typeface="Open Sans" panose="020B0606030504020204" pitchFamily="34" charset="0"/>
              </a:rPr>
              <a:t>2</a:t>
            </a:r>
          </a:p>
        </p:txBody>
      </p:sp>
      <p:sp>
        <p:nvSpPr>
          <p:cNvPr id="14" name="TextBox 13">
            <a:extLst>
              <a:ext uri="{FF2B5EF4-FFF2-40B4-BE49-F238E27FC236}">
                <a16:creationId xmlns:a16="http://schemas.microsoft.com/office/drawing/2014/main" id="{69918BB8-DC05-45C4-B763-A787527F282F}"/>
              </a:ext>
            </a:extLst>
          </p:cNvPr>
          <p:cNvSpPr txBox="1"/>
          <p:nvPr/>
        </p:nvSpPr>
        <p:spPr>
          <a:xfrm>
            <a:off x="2761123" y="3322134"/>
            <a:ext cx="665019" cy="307777"/>
          </a:xfrm>
          <a:prstGeom prst="rect">
            <a:avLst/>
          </a:prstGeom>
          <a:noFill/>
        </p:spPr>
        <p:txBody>
          <a:bodyPr wrap="square" rtlCol="0">
            <a:spAutoFit/>
          </a:bodyPr>
          <a:lstStyle/>
          <a:p>
            <a:r>
              <a:rPr lang="en-GB" sz="1400" b="1" dirty="0">
                <a:latin typeface="Open Sans" panose="020B0606030504020204" pitchFamily="34" charset="0"/>
                <a:ea typeface="Open Sans" panose="020B0606030504020204" pitchFamily="34" charset="0"/>
                <a:cs typeface="Open Sans" panose="020B0606030504020204" pitchFamily="34" charset="0"/>
              </a:rPr>
              <a:t>CH</a:t>
            </a:r>
            <a:r>
              <a:rPr lang="en-GB" sz="1400" b="1" baseline="-25000" dirty="0">
                <a:latin typeface="Open Sans" panose="020B0606030504020204" pitchFamily="34" charset="0"/>
                <a:ea typeface="Open Sans" panose="020B0606030504020204" pitchFamily="34" charset="0"/>
                <a:cs typeface="Open Sans" panose="020B0606030504020204" pitchFamily="34" charset="0"/>
              </a:rPr>
              <a:t>4</a:t>
            </a:r>
          </a:p>
        </p:txBody>
      </p:sp>
      <p:sp>
        <p:nvSpPr>
          <p:cNvPr id="15" name="TextBox 14">
            <a:extLst>
              <a:ext uri="{FF2B5EF4-FFF2-40B4-BE49-F238E27FC236}">
                <a16:creationId xmlns:a16="http://schemas.microsoft.com/office/drawing/2014/main" id="{5FCFC142-EC33-489A-A527-C2327A908634}"/>
              </a:ext>
            </a:extLst>
          </p:cNvPr>
          <p:cNvSpPr txBox="1"/>
          <p:nvPr/>
        </p:nvSpPr>
        <p:spPr>
          <a:xfrm>
            <a:off x="5276451" y="5183194"/>
            <a:ext cx="665019" cy="307777"/>
          </a:xfrm>
          <a:prstGeom prst="rect">
            <a:avLst/>
          </a:prstGeom>
          <a:noFill/>
        </p:spPr>
        <p:txBody>
          <a:bodyPr wrap="square" rtlCol="0">
            <a:spAutoFit/>
          </a:bodyPr>
          <a:lstStyle/>
          <a:p>
            <a:r>
              <a:rPr lang="en-GB" sz="1400" b="1" dirty="0">
                <a:latin typeface="Open Sans" panose="020B0606030504020204" pitchFamily="34" charset="0"/>
                <a:ea typeface="Open Sans" panose="020B0606030504020204" pitchFamily="34" charset="0"/>
                <a:cs typeface="Open Sans" panose="020B0606030504020204" pitchFamily="34" charset="0"/>
              </a:rPr>
              <a:t>H</a:t>
            </a:r>
            <a:r>
              <a:rPr lang="en-GB" sz="1400" b="1" baseline="-25000" dirty="0">
                <a:latin typeface="Open Sans" panose="020B0606030504020204" pitchFamily="34" charset="0"/>
                <a:ea typeface="Open Sans" panose="020B0606030504020204" pitchFamily="34" charset="0"/>
                <a:cs typeface="Open Sans" panose="020B0606030504020204" pitchFamily="34" charset="0"/>
              </a:rPr>
              <a:t>2</a:t>
            </a:r>
            <a:r>
              <a:rPr lang="en-GB" sz="1400" b="1" dirty="0">
                <a:latin typeface="Open Sans" panose="020B0606030504020204" pitchFamily="34" charset="0"/>
                <a:ea typeface="Open Sans" panose="020B0606030504020204" pitchFamily="34" charset="0"/>
                <a:cs typeface="Open Sans" panose="020B0606030504020204" pitchFamily="34" charset="0"/>
              </a:rPr>
              <a:t>O</a:t>
            </a:r>
          </a:p>
        </p:txBody>
      </p:sp>
      <p:sp>
        <p:nvSpPr>
          <p:cNvPr id="16" name="TextBox 15">
            <a:extLst>
              <a:ext uri="{FF2B5EF4-FFF2-40B4-BE49-F238E27FC236}">
                <a16:creationId xmlns:a16="http://schemas.microsoft.com/office/drawing/2014/main" id="{6EA61ED9-694D-4488-A865-E7235E4046DE}"/>
              </a:ext>
            </a:extLst>
          </p:cNvPr>
          <p:cNvSpPr txBox="1"/>
          <p:nvPr/>
        </p:nvSpPr>
        <p:spPr>
          <a:xfrm>
            <a:off x="1902641" y="3579457"/>
            <a:ext cx="665019" cy="307777"/>
          </a:xfrm>
          <a:prstGeom prst="rect">
            <a:avLst/>
          </a:prstGeom>
          <a:noFill/>
        </p:spPr>
        <p:txBody>
          <a:bodyPr wrap="square" rtlCol="0">
            <a:spAutoFit/>
          </a:bodyPr>
          <a:lstStyle/>
          <a:p>
            <a:r>
              <a:rPr lang="en-GB" sz="1400" b="1" dirty="0">
                <a:latin typeface="Open Sans" panose="020B0606030504020204" pitchFamily="34" charset="0"/>
                <a:ea typeface="Open Sans" panose="020B0606030504020204" pitchFamily="34" charset="0"/>
                <a:cs typeface="Open Sans" panose="020B0606030504020204" pitchFamily="34" charset="0"/>
              </a:rPr>
              <a:t>CH</a:t>
            </a:r>
            <a:r>
              <a:rPr lang="en-GB" sz="1400" b="1" baseline="-25000" dirty="0">
                <a:latin typeface="Open Sans" panose="020B0606030504020204" pitchFamily="34" charset="0"/>
                <a:ea typeface="Open Sans" panose="020B0606030504020204" pitchFamily="34" charset="0"/>
                <a:cs typeface="Open Sans" panose="020B0606030504020204" pitchFamily="34" charset="0"/>
              </a:rPr>
              <a:t>4</a:t>
            </a:r>
          </a:p>
        </p:txBody>
      </p:sp>
      <p:sp>
        <p:nvSpPr>
          <p:cNvPr id="17" name="TextBox 16">
            <a:extLst>
              <a:ext uri="{FF2B5EF4-FFF2-40B4-BE49-F238E27FC236}">
                <a16:creationId xmlns:a16="http://schemas.microsoft.com/office/drawing/2014/main" id="{C21899CA-263C-4096-9ACB-226A1B5F00AE}"/>
              </a:ext>
            </a:extLst>
          </p:cNvPr>
          <p:cNvSpPr txBox="1"/>
          <p:nvPr/>
        </p:nvSpPr>
        <p:spPr>
          <a:xfrm>
            <a:off x="5152738" y="4599985"/>
            <a:ext cx="665019" cy="307777"/>
          </a:xfrm>
          <a:prstGeom prst="rect">
            <a:avLst/>
          </a:prstGeom>
          <a:noFill/>
        </p:spPr>
        <p:txBody>
          <a:bodyPr wrap="square" rtlCol="0">
            <a:spAutoFit/>
          </a:bodyPr>
          <a:lstStyle/>
          <a:p>
            <a:r>
              <a:rPr lang="en-GB" sz="1400" b="1" dirty="0">
                <a:latin typeface="Open Sans" panose="020B0606030504020204" pitchFamily="34" charset="0"/>
                <a:ea typeface="Open Sans" panose="020B0606030504020204" pitchFamily="34" charset="0"/>
                <a:cs typeface="Open Sans" panose="020B0606030504020204" pitchFamily="34" charset="0"/>
              </a:rPr>
              <a:t>CO</a:t>
            </a:r>
            <a:r>
              <a:rPr lang="en-GB" sz="1400" b="1" baseline="-25000" dirty="0">
                <a:latin typeface="Open Sans" panose="020B0606030504020204" pitchFamily="34" charset="0"/>
                <a:ea typeface="Open Sans" panose="020B0606030504020204" pitchFamily="34" charset="0"/>
                <a:cs typeface="Open Sans" panose="020B0606030504020204" pitchFamily="34" charset="0"/>
              </a:rPr>
              <a:t>2</a:t>
            </a:r>
          </a:p>
        </p:txBody>
      </p:sp>
      <p:sp>
        <p:nvSpPr>
          <p:cNvPr id="18" name="TextBox 17">
            <a:extLst>
              <a:ext uri="{FF2B5EF4-FFF2-40B4-BE49-F238E27FC236}">
                <a16:creationId xmlns:a16="http://schemas.microsoft.com/office/drawing/2014/main" id="{F0BF0747-6BB2-4FEA-8D42-5CAC4E915789}"/>
              </a:ext>
            </a:extLst>
          </p:cNvPr>
          <p:cNvSpPr txBox="1"/>
          <p:nvPr/>
        </p:nvSpPr>
        <p:spPr>
          <a:xfrm>
            <a:off x="3351521" y="2568223"/>
            <a:ext cx="665019" cy="307777"/>
          </a:xfrm>
          <a:prstGeom prst="rect">
            <a:avLst/>
          </a:prstGeom>
          <a:noFill/>
        </p:spPr>
        <p:txBody>
          <a:bodyPr wrap="square" rtlCol="0">
            <a:spAutoFit/>
          </a:bodyPr>
          <a:lstStyle/>
          <a:p>
            <a:r>
              <a:rPr lang="en-GB" sz="1400" b="1" dirty="0">
                <a:latin typeface="Open Sans" panose="020B0606030504020204" pitchFamily="34" charset="0"/>
                <a:ea typeface="Open Sans" panose="020B0606030504020204" pitchFamily="34" charset="0"/>
                <a:cs typeface="Open Sans" panose="020B0606030504020204" pitchFamily="34" charset="0"/>
              </a:rPr>
              <a:t>H</a:t>
            </a:r>
            <a:r>
              <a:rPr lang="en-GB" sz="1400" b="1" baseline="-25000" dirty="0">
                <a:latin typeface="Open Sans" panose="020B0606030504020204" pitchFamily="34" charset="0"/>
                <a:ea typeface="Open Sans" panose="020B0606030504020204" pitchFamily="34" charset="0"/>
                <a:cs typeface="Open Sans" panose="020B0606030504020204" pitchFamily="34" charset="0"/>
              </a:rPr>
              <a:t>2</a:t>
            </a:r>
            <a:r>
              <a:rPr lang="en-GB" sz="1400" b="1" dirty="0">
                <a:latin typeface="Open Sans" panose="020B0606030504020204" pitchFamily="34" charset="0"/>
                <a:ea typeface="Open Sans" panose="020B0606030504020204" pitchFamily="34" charset="0"/>
                <a:cs typeface="Open Sans" panose="020B0606030504020204" pitchFamily="34" charset="0"/>
              </a:rPr>
              <a:t>O</a:t>
            </a:r>
          </a:p>
        </p:txBody>
      </p:sp>
      <p:sp>
        <p:nvSpPr>
          <p:cNvPr id="19" name="TextBox 18">
            <a:extLst>
              <a:ext uri="{FF2B5EF4-FFF2-40B4-BE49-F238E27FC236}">
                <a16:creationId xmlns:a16="http://schemas.microsoft.com/office/drawing/2014/main" id="{2630D0CF-C21B-4267-AD1B-438D69B9E3C3}"/>
              </a:ext>
            </a:extLst>
          </p:cNvPr>
          <p:cNvSpPr txBox="1"/>
          <p:nvPr/>
        </p:nvSpPr>
        <p:spPr>
          <a:xfrm>
            <a:off x="4950653" y="5727289"/>
            <a:ext cx="665019" cy="307777"/>
          </a:xfrm>
          <a:prstGeom prst="rect">
            <a:avLst/>
          </a:prstGeom>
          <a:noFill/>
        </p:spPr>
        <p:txBody>
          <a:bodyPr wrap="square" rtlCol="0">
            <a:spAutoFit/>
          </a:bodyPr>
          <a:lstStyle/>
          <a:p>
            <a:r>
              <a:rPr lang="en-GB" sz="1400" b="1" dirty="0">
                <a:latin typeface="Open Sans" panose="020B0606030504020204" pitchFamily="34" charset="0"/>
                <a:ea typeface="Open Sans" panose="020B0606030504020204" pitchFamily="34" charset="0"/>
                <a:cs typeface="Open Sans" panose="020B0606030504020204" pitchFamily="34" charset="0"/>
              </a:rPr>
              <a:t>CH</a:t>
            </a:r>
            <a:r>
              <a:rPr lang="en-GB" sz="1400" b="1" baseline="-25000" dirty="0">
                <a:latin typeface="Open Sans" panose="020B0606030504020204" pitchFamily="34" charset="0"/>
                <a:ea typeface="Open Sans" panose="020B0606030504020204" pitchFamily="34" charset="0"/>
                <a:cs typeface="Open Sans" panose="020B0606030504020204" pitchFamily="34" charset="0"/>
              </a:rPr>
              <a:t>4</a:t>
            </a:r>
          </a:p>
        </p:txBody>
      </p:sp>
      <p:sp>
        <p:nvSpPr>
          <p:cNvPr id="20" name="TextBox 19">
            <a:extLst>
              <a:ext uri="{FF2B5EF4-FFF2-40B4-BE49-F238E27FC236}">
                <a16:creationId xmlns:a16="http://schemas.microsoft.com/office/drawing/2014/main" id="{B435DB8A-055D-41BA-9231-4D0815D234B0}"/>
              </a:ext>
            </a:extLst>
          </p:cNvPr>
          <p:cNvSpPr txBox="1"/>
          <p:nvPr/>
        </p:nvSpPr>
        <p:spPr>
          <a:xfrm>
            <a:off x="4701085" y="4282226"/>
            <a:ext cx="665019" cy="307777"/>
          </a:xfrm>
          <a:prstGeom prst="rect">
            <a:avLst/>
          </a:prstGeom>
          <a:noFill/>
        </p:spPr>
        <p:txBody>
          <a:bodyPr wrap="square" rtlCol="0">
            <a:spAutoFit/>
          </a:bodyPr>
          <a:lstStyle/>
          <a:p>
            <a:r>
              <a:rPr lang="en-GB" sz="1400" b="1" dirty="0">
                <a:latin typeface="Open Sans" panose="020B0606030504020204" pitchFamily="34" charset="0"/>
                <a:ea typeface="Open Sans" panose="020B0606030504020204" pitchFamily="34" charset="0"/>
                <a:cs typeface="Open Sans" panose="020B0606030504020204" pitchFamily="34" charset="0"/>
              </a:rPr>
              <a:t>CH</a:t>
            </a:r>
            <a:r>
              <a:rPr lang="en-GB" sz="1400" b="1" baseline="-25000" dirty="0">
                <a:latin typeface="Open Sans" panose="020B0606030504020204" pitchFamily="34" charset="0"/>
                <a:ea typeface="Open Sans" panose="020B0606030504020204" pitchFamily="34" charset="0"/>
                <a:cs typeface="Open Sans" panose="020B0606030504020204" pitchFamily="34" charset="0"/>
              </a:rPr>
              <a:t>4</a:t>
            </a:r>
          </a:p>
        </p:txBody>
      </p:sp>
      <p:sp>
        <p:nvSpPr>
          <p:cNvPr id="21" name="TextBox 20">
            <a:extLst>
              <a:ext uri="{FF2B5EF4-FFF2-40B4-BE49-F238E27FC236}">
                <a16:creationId xmlns:a16="http://schemas.microsoft.com/office/drawing/2014/main" id="{AEF7C366-0897-4C8E-8378-7FA4DD199847}"/>
              </a:ext>
            </a:extLst>
          </p:cNvPr>
          <p:cNvSpPr txBox="1"/>
          <p:nvPr/>
        </p:nvSpPr>
        <p:spPr>
          <a:xfrm>
            <a:off x="4859346" y="6387134"/>
            <a:ext cx="665019" cy="307777"/>
          </a:xfrm>
          <a:prstGeom prst="rect">
            <a:avLst/>
          </a:prstGeom>
          <a:noFill/>
        </p:spPr>
        <p:txBody>
          <a:bodyPr wrap="square" rtlCol="0">
            <a:spAutoFit/>
          </a:bodyPr>
          <a:lstStyle/>
          <a:p>
            <a:r>
              <a:rPr lang="en-GB" sz="1400" b="1" dirty="0">
                <a:latin typeface="Open Sans" panose="020B0606030504020204" pitchFamily="34" charset="0"/>
                <a:ea typeface="Open Sans" panose="020B0606030504020204" pitchFamily="34" charset="0"/>
                <a:cs typeface="Open Sans" panose="020B0606030504020204" pitchFamily="34" charset="0"/>
              </a:rPr>
              <a:t>CO</a:t>
            </a:r>
            <a:r>
              <a:rPr lang="en-GB" sz="1400" b="1" baseline="-25000" dirty="0">
                <a:latin typeface="Open Sans" panose="020B0606030504020204" pitchFamily="34" charset="0"/>
                <a:ea typeface="Open Sans" panose="020B0606030504020204" pitchFamily="34" charset="0"/>
                <a:cs typeface="Open Sans" panose="020B0606030504020204" pitchFamily="34" charset="0"/>
              </a:rPr>
              <a:t>2</a:t>
            </a:r>
          </a:p>
        </p:txBody>
      </p:sp>
      <p:sp>
        <p:nvSpPr>
          <p:cNvPr id="23" name="Arrow: Right 14">
            <a:extLst>
              <a:ext uri="{FF2B5EF4-FFF2-40B4-BE49-F238E27FC236}">
                <a16:creationId xmlns:a16="http://schemas.microsoft.com/office/drawing/2014/main" id="{949B6256-3BE9-4C79-A5E0-99DA3A75BAAF}"/>
              </a:ext>
            </a:extLst>
          </p:cNvPr>
          <p:cNvSpPr/>
          <p:nvPr/>
        </p:nvSpPr>
        <p:spPr>
          <a:xfrm rot="20623018">
            <a:off x="4597218" y="4815062"/>
            <a:ext cx="505855" cy="185647"/>
          </a:xfrm>
          <a:custGeom>
            <a:avLst/>
            <a:gdLst>
              <a:gd name="connsiteX0" fmla="*/ 0 w 2061313"/>
              <a:gd name="connsiteY0" fmla="*/ 71247 h 284989"/>
              <a:gd name="connsiteX1" fmla="*/ 1918819 w 2061313"/>
              <a:gd name="connsiteY1" fmla="*/ 71247 h 284989"/>
              <a:gd name="connsiteX2" fmla="*/ 1918819 w 2061313"/>
              <a:gd name="connsiteY2" fmla="*/ 0 h 284989"/>
              <a:gd name="connsiteX3" fmla="*/ 2061313 w 2061313"/>
              <a:gd name="connsiteY3" fmla="*/ 142495 h 284989"/>
              <a:gd name="connsiteX4" fmla="*/ 1918819 w 2061313"/>
              <a:gd name="connsiteY4" fmla="*/ 284989 h 284989"/>
              <a:gd name="connsiteX5" fmla="*/ 1918819 w 2061313"/>
              <a:gd name="connsiteY5" fmla="*/ 213742 h 284989"/>
              <a:gd name="connsiteX6" fmla="*/ 0 w 2061313"/>
              <a:gd name="connsiteY6" fmla="*/ 213742 h 284989"/>
              <a:gd name="connsiteX7" fmla="*/ 0 w 2061313"/>
              <a:gd name="connsiteY7" fmla="*/ 71247 h 284989"/>
              <a:gd name="connsiteX0" fmla="*/ 0 w 2256385"/>
              <a:gd name="connsiteY0" fmla="*/ 71247 h 284989"/>
              <a:gd name="connsiteX1" fmla="*/ 1918819 w 2256385"/>
              <a:gd name="connsiteY1" fmla="*/ 71247 h 284989"/>
              <a:gd name="connsiteX2" fmla="*/ 1918819 w 2256385"/>
              <a:gd name="connsiteY2" fmla="*/ 0 h 284989"/>
              <a:gd name="connsiteX3" fmla="*/ 2256385 w 2256385"/>
              <a:gd name="connsiteY3" fmla="*/ 142495 h 284989"/>
              <a:gd name="connsiteX4" fmla="*/ 1918819 w 2256385"/>
              <a:gd name="connsiteY4" fmla="*/ 284989 h 284989"/>
              <a:gd name="connsiteX5" fmla="*/ 1918819 w 2256385"/>
              <a:gd name="connsiteY5" fmla="*/ 213742 h 284989"/>
              <a:gd name="connsiteX6" fmla="*/ 0 w 2256385"/>
              <a:gd name="connsiteY6" fmla="*/ 213742 h 284989"/>
              <a:gd name="connsiteX7" fmla="*/ 0 w 2256385"/>
              <a:gd name="connsiteY7" fmla="*/ 71247 h 284989"/>
              <a:gd name="connsiteX0" fmla="*/ 0 w 3129182"/>
              <a:gd name="connsiteY0" fmla="*/ 71247 h 284989"/>
              <a:gd name="connsiteX1" fmla="*/ 1918819 w 3129182"/>
              <a:gd name="connsiteY1" fmla="*/ 71247 h 284989"/>
              <a:gd name="connsiteX2" fmla="*/ 1918819 w 3129182"/>
              <a:gd name="connsiteY2" fmla="*/ 0 h 284989"/>
              <a:gd name="connsiteX3" fmla="*/ 3129184 w 3129182"/>
              <a:gd name="connsiteY3" fmla="*/ 121075 h 284989"/>
              <a:gd name="connsiteX4" fmla="*/ 1918819 w 3129182"/>
              <a:gd name="connsiteY4" fmla="*/ 284989 h 284989"/>
              <a:gd name="connsiteX5" fmla="*/ 1918819 w 3129182"/>
              <a:gd name="connsiteY5" fmla="*/ 213742 h 284989"/>
              <a:gd name="connsiteX6" fmla="*/ 0 w 3129182"/>
              <a:gd name="connsiteY6" fmla="*/ 213742 h 284989"/>
              <a:gd name="connsiteX7" fmla="*/ 0 w 3129182"/>
              <a:gd name="connsiteY7" fmla="*/ 71247 h 2849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29182" h="284989">
                <a:moveTo>
                  <a:pt x="0" y="71247"/>
                </a:moveTo>
                <a:lnTo>
                  <a:pt x="1918819" y="71247"/>
                </a:lnTo>
                <a:lnTo>
                  <a:pt x="1918819" y="0"/>
                </a:lnTo>
                <a:lnTo>
                  <a:pt x="3129184" y="121075"/>
                </a:lnTo>
                <a:lnTo>
                  <a:pt x="1918819" y="284989"/>
                </a:lnTo>
                <a:lnTo>
                  <a:pt x="1918819" y="213742"/>
                </a:lnTo>
                <a:lnTo>
                  <a:pt x="0" y="213742"/>
                </a:lnTo>
                <a:lnTo>
                  <a:pt x="0" y="71247"/>
                </a:lnTo>
                <a:close/>
              </a:path>
            </a:pathLst>
          </a:custGeom>
          <a:solidFill>
            <a:srgbClr val="41379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4" name="Arrow: Right 14">
            <a:extLst>
              <a:ext uri="{FF2B5EF4-FFF2-40B4-BE49-F238E27FC236}">
                <a16:creationId xmlns:a16="http://schemas.microsoft.com/office/drawing/2014/main" id="{AF3D2179-684A-4082-8A9B-82CB61CBDFAF}"/>
              </a:ext>
            </a:extLst>
          </p:cNvPr>
          <p:cNvSpPr/>
          <p:nvPr/>
        </p:nvSpPr>
        <p:spPr>
          <a:xfrm rot="16200000">
            <a:off x="2335707" y="3665952"/>
            <a:ext cx="1945013" cy="182501"/>
          </a:xfrm>
          <a:custGeom>
            <a:avLst/>
            <a:gdLst>
              <a:gd name="connsiteX0" fmla="*/ 0 w 2061313"/>
              <a:gd name="connsiteY0" fmla="*/ 71247 h 284989"/>
              <a:gd name="connsiteX1" fmla="*/ 1918819 w 2061313"/>
              <a:gd name="connsiteY1" fmla="*/ 71247 h 284989"/>
              <a:gd name="connsiteX2" fmla="*/ 1918819 w 2061313"/>
              <a:gd name="connsiteY2" fmla="*/ 0 h 284989"/>
              <a:gd name="connsiteX3" fmla="*/ 2061313 w 2061313"/>
              <a:gd name="connsiteY3" fmla="*/ 142495 h 284989"/>
              <a:gd name="connsiteX4" fmla="*/ 1918819 w 2061313"/>
              <a:gd name="connsiteY4" fmla="*/ 284989 h 284989"/>
              <a:gd name="connsiteX5" fmla="*/ 1918819 w 2061313"/>
              <a:gd name="connsiteY5" fmla="*/ 213742 h 284989"/>
              <a:gd name="connsiteX6" fmla="*/ 0 w 2061313"/>
              <a:gd name="connsiteY6" fmla="*/ 213742 h 284989"/>
              <a:gd name="connsiteX7" fmla="*/ 0 w 2061313"/>
              <a:gd name="connsiteY7" fmla="*/ 71247 h 284989"/>
              <a:gd name="connsiteX0" fmla="*/ 0 w 2256385"/>
              <a:gd name="connsiteY0" fmla="*/ 71247 h 284989"/>
              <a:gd name="connsiteX1" fmla="*/ 1918819 w 2256385"/>
              <a:gd name="connsiteY1" fmla="*/ 71247 h 284989"/>
              <a:gd name="connsiteX2" fmla="*/ 1918819 w 2256385"/>
              <a:gd name="connsiteY2" fmla="*/ 0 h 284989"/>
              <a:gd name="connsiteX3" fmla="*/ 2256385 w 2256385"/>
              <a:gd name="connsiteY3" fmla="*/ 142495 h 284989"/>
              <a:gd name="connsiteX4" fmla="*/ 1918819 w 2256385"/>
              <a:gd name="connsiteY4" fmla="*/ 284989 h 284989"/>
              <a:gd name="connsiteX5" fmla="*/ 1918819 w 2256385"/>
              <a:gd name="connsiteY5" fmla="*/ 213742 h 284989"/>
              <a:gd name="connsiteX6" fmla="*/ 0 w 2256385"/>
              <a:gd name="connsiteY6" fmla="*/ 213742 h 284989"/>
              <a:gd name="connsiteX7" fmla="*/ 0 w 2256385"/>
              <a:gd name="connsiteY7" fmla="*/ 71247 h 2849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56385" h="284989">
                <a:moveTo>
                  <a:pt x="0" y="71247"/>
                </a:moveTo>
                <a:lnTo>
                  <a:pt x="1918819" y="71247"/>
                </a:lnTo>
                <a:lnTo>
                  <a:pt x="1918819" y="0"/>
                </a:lnTo>
                <a:lnTo>
                  <a:pt x="2256385" y="142495"/>
                </a:lnTo>
                <a:lnTo>
                  <a:pt x="1918819" y="284989"/>
                </a:lnTo>
                <a:lnTo>
                  <a:pt x="1918819" y="213742"/>
                </a:lnTo>
                <a:lnTo>
                  <a:pt x="0" y="213742"/>
                </a:lnTo>
                <a:lnTo>
                  <a:pt x="0" y="71247"/>
                </a:lnTo>
                <a:close/>
              </a:path>
            </a:pathLst>
          </a:custGeom>
          <a:solidFill>
            <a:srgbClr val="41379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5" name="Arrow: Right 14">
            <a:extLst>
              <a:ext uri="{FF2B5EF4-FFF2-40B4-BE49-F238E27FC236}">
                <a16:creationId xmlns:a16="http://schemas.microsoft.com/office/drawing/2014/main" id="{7DFFFE6A-9F60-44F6-A3DB-C53F67AF06DA}"/>
              </a:ext>
            </a:extLst>
          </p:cNvPr>
          <p:cNvSpPr/>
          <p:nvPr/>
        </p:nvSpPr>
        <p:spPr>
          <a:xfrm rot="14775715">
            <a:off x="2119230" y="3526594"/>
            <a:ext cx="729024" cy="202816"/>
          </a:xfrm>
          <a:custGeom>
            <a:avLst/>
            <a:gdLst>
              <a:gd name="connsiteX0" fmla="*/ 0 w 2061313"/>
              <a:gd name="connsiteY0" fmla="*/ 71247 h 284989"/>
              <a:gd name="connsiteX1" fmla="*/ 1918819 w 2061313"/>
              <a:gd name="connsiteY1" fmla="*/ 71247 h 284989"/>
              <a:gd name="connsiteX2" fmla="*/ 1918819 w 2061313"/>
              <a:gd name="connsiteY2" fmla="*/ 0 h 284989"/>
              <a:gd name="connsiteX3" fmla="*/ 2061313 w 2061313"/>
              <a:gd name="connsiteY3" fmla="*/ 142495 h 284989"/>
              <a:gd name="connsiteX4" fmla="*/ 1918819 w 2061313"/>
              <a:gd name="connsiteY4" fmla="*/ 284989 h 284989"/>
              <a:gd name="connsiteX5" fmla="*/ 1918819 w 2061313"/>
              <a:gd name="connsiteY5" fmla="*/ 213742 h 284989"/>
              <a:gd name="connsiteX6" fmla="*/ 0 w 2061313"/>
              <a:gd name="connsiteY6" fmla="*/ 213742 h 284989"/>
              <a:gd name="connsiteX7" fmla="*/ 0 w 2061313"/>
              <a:gd name="connsiteY7" fmla="*/ 71247 h 284989"/>
              <a:gd name="connsiteX0" fmla="*/ 0 w 2256385"/>
              <a:gd name="connsiteY0" fmla="*/ 71247 h 284989"/>
              <a:gd name="connsiteX1" fmla="*/ 1918819 w 2256385"/>
              <a:gd name="connsiteY1" fmla="*/ 71247 h 284989"/>
              <a:gd name="connsiteX2" fmla="*/ 1918819 w 2256385"/>
              <a:gd name="connsiteY2" fmla="*/ 0 h 284989"/>
              <a:gd name="connsiteX3" fmla="*/ 2256385 w 2256385"/>
              <a:gd name="connsiteY3" fmla="*/ 142495 h 284989"/>
              <a:gd name="connsiteX4" fmla="*/ 1918819 w 2256385"/>
              <a:gd name="connsiteY4" fmla="*/ 284989 h 284989"/>
              <a:gd name="connsiteX5" fmla="*/ 1918819 w 2256385"/>
              <a:gd name="connsiteY5" fmla="*/ 213742 h 284989"/>
              <a:gd name="connsiteX6" fmla="*/ 0 w 2256385"/>
              <a:gd name="connsiteY6" fmla="*/ 213742 h 284989"/>
              <a:gd name="connsiteX7" fmla="*/ 0 w 2256385"/>
              <a:gd name="connsiteY7" fmla="*/ 71247 h 284989"/>
              <a:gd name="connsiteX0" fmla="*/ 0 w 3129182"/>
              <a:gd name="connsiteY0" fmla="*/ 71247 h 284989"/>
              <a:gd name="connsiteX1" fmla="*/ 1918819 w 3129182"/>
              <a:gd name="connsiteY1" fmla="*/ 71247 h 284989"/>
              <a:gd name="connsiteX2" fmla="*/ 1918819 w 3129182"/>
              <a:gd name="connsiteY2" fmla="*/ 0 h 284989"/>
              <a:gd name="connsiteX3" fmla="*/ 3129184 w 3129182"/>
              <a:gd name="connsiteY3" fmla="*/ 121075 h 284989"/>
              <a:gd name="connsiteX4" fmla="*/ 1918819 w 3129182"/>
              <a:gd name="connsiteY4" fmla="*/ 284989 h 284989"/>
              <a:gd name="connsiteX5" fmla="*/ 1918819 w 3129182"/>
              <a:gd name="connsiteY5" fmla="*/ 213742 h 284989"/>
              <a:gd name="connsiteX6" fmla="*/ 0 w 3129182"/>
              <a:gd name="connsiteY6" fmla="*/ 213742 h 284989"/>
              <a:gd name="connsiteX7" fmla="*/ 0 w 3129182"/>
              <a:gd name="connsiteY7" fmla="*/ 71247 h 284989"/>
              <a:gd name="connsiteX0" fmla="*/ 0 w 2747095"/>
              <a:gd name="connsiteY0" fmla="*/ 71247 h 284989"/>
              <a:gd name="connsiteX1" fmla="*/ 1918819 w 2747095"/>
              <a:gd name="connsiteY1" fmla="*/ 71247 h 284989"/>
              <a:gd name="connsiteX2" fmla="*/ 1918819 w 2747095"/>
              <a:gd name="connsiteY2" fmla="*/ 0 h 284989"/>
              <a:gd name="connsiteX3" fmla="*/ 2747095 w 2747095"/>
              <a:gd name="connsiteY3" fmla="*/ 111212 h 284989"/>
              <a:gd name="connsiteX4" fmla="*/ 1918819 w 2747095"/>
              <a:gd name="connsiteY4" fmla="*/ 284989 h 284989"/>
              <a:gd name="connsiteX5" fmla="*/ 1918819 w 2747095"/>
              <a:gd name="connsiteY5" fmla="*/ 213742 h 284989"/>
              <a:gd name="connsiteX6" fmla="*/ 0 w 2747095"/>
              <a:gd name="connsiteY6" fmla="*/ 213742 h 284989"/>
              <a:gd name="connsiteX7" fmla="*/ 0 w 2747095"/>
              <a:gd name="connsiteY7" fmla="*/ 71247 h 284989"/>
              <a:gd name="connsiteX0" fmla="*/ 0 w 2827262"/>
              <a:gd name="connsiteY0" fmla="*/ 71247 h 284989"/>
              <a:gd name="connsiteX1" fmla="*/ 1918819 w 2827262"/>
              <a:gd name="connsiteY1" fmla="*/ 71247 h 284989"/>
              <a:gd name="connsiteX2" fmla="*/ 1918819 w 2827262"/>
              <a:gd name="connsiteY2" fmla="*/ 0 h 284989"/>
              <a:gd name="connsiteX3" fmla="*/ 2827262 w 2827262"/>
              <a:gd name="connsiteY3" fmla="*/ 139270 h 284989"/>
              <a:gd name="connsiteX4" fmla="*/ 1918819 w 2827262"/>
              <a:gd name="connsiteY4" fmla="*/ 284989 h 284989"/>
              <a:gd name="connsiteX5" fmla="*/ 1918819 w 2827262"/>
              <a:gd name="connsiteY5" fmla="*/ 213742 h 284989"/>
              <a:gd name="connsiteX6" fmla="*/ 0 w 2827262"/>
              <a:gd name="connsiteY6" fmla="*/ 213742 h 284989"/>
              <a:gd name="connsiteX7" fmla="*/ 0 w 2827262"/>
              <a:gd name="connsiteY7" fmla="*/ 71247 h 2849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27262" h="284989">
                <a:moveTo>
                  <a:pt x="0" y="71247"/>
                </a:moveTo>
                <a:lnTo>
                  <a:pt x="1918819" y="71247"/>
                </a:lnTo>
                <a:lnTo>
                  <a:pt x="1918819" y="0"/>
                </a:lnTo>
                <a:lnTo>
                  <a:pt x="2827262" y="139270"/>
                </a:lnTo>
                <a:lnTo>
                  <a:pt x="1918819" y="284989"/>
                </a:lnTo>
                <a:lnTo>
                  <a:pt x="1918819" y="213742"/>
                </a:lnTo>
                <a:lnTo>
                  <a:pt x="0" y="213742"/>
                </a:lnTo>
                <a:lnTo>
                  <a:pt x="0" y="71247"/>
                </a:lnTo>
                <a:close/>
              </a:path>
            </a:pathLst>
          </a:custGeom>
          <a:solidFill>
            <a:srgbClr val="41379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6" name="TextBox 25">
            <a:extLst>
              <a:ext uri="{FF2B5EF4-FFF2-40B4-BE49-F238E27FC236}">
                <a16:creationId xmlns:a16="http://schemas.microsoft.com/office/drawing/2014/main" id="{EC2166D2-9028-49AE-9086-5263B0ABC32F}"/>
              </a:ext>
            </a:extLst>
          </p:cNvPr>
          <p:cNvSpPr txBox="1"/>
          <p:nvPr/>
        </p:nvSpPr>
        <p:spPr>
          <a:xfrm>
            <a:off x="4680976" y="3951328"/>
            <a:ext cx="665019" cy="307777"/>
          </a:xfrm>
          <a:prstGeom prst="rect">
            <a:avLst/>
          </a:prstGeom>
          <a:noFill/>
        </p:spPr>
        <p:txBody>
          <a:bodyPr wrap="square" rtlCol="0">
            <a:spAutoFit/>
          </a:bodyPr>
          <a:lstStyle/>
          <a:p>
            <a:r>
              <a:rPr lang="en-GB" sz="1400" b="1" dirty="0">
                <a:solidFill>
                  <a:srgbClr val="F57E1B"/>
                </a:solidFill>
                <a:latin typeface="Open Sans" panose="020B0606030504020204" pitchFamily="34" charset="0"/>
                <a:ea typeface="Open Sans" panose="020B0606030504020204" pitchFamily="34" charset="0"/>
                <a:cs typeface="Open Sans" panose="020B0606030504020204" pitchFamily="34" charset="0"/>
              </a:rPr>
              <a:t>CO</a:t>
            </a:r>
            <a:r>
              <a:rPr lang="en-GB" sz="1400" b="1" baseline="-25000" dirty="0">
                <a:solidFill>
                  <a:srgbClr val="F57E1B"/>
                </a:solidFill>
                <a:latin typeface="Open Sans" panose="020B0606030504020204" pitchFamily="34" charset="0"/>
                <a:ea typeface="Open Sans" panose="020B0606030504020204" pitchFamily="34" charset="0"/>
                <a:cs typeface="Open Sans" panose="020B0606030504020204" pitchFamily="34" charset="0"/>
              </a:rPr>
              <a:t>2</a:t>
            </a:r>
          </a:p>
        </p:txBody>
      </p:sp>
      <p:sp>
        <p:nvSpPr>
          <p:cNvPr id="27" name="TextBox 26">
            <a:extLst>
              <a:ext uri="{FF2B5EF4-FFF2-40B4-BE49-F238E27FC236}">
                <a16:creationId xmlns:a16="http://schemas.microsoft.com/office/drawing/2014/main" id="{E9C2F94F-F302-485F-B023-DEE3A6FFEEC3}"/>
              </a:ext>
            </a:extLst>
          </p:cNvPr>
          <p:cNvSpPr txBox="1"/>
          <p:nvPr/>
        </p:nvSpPr>
        <p:spPr>
          <a:xfrm>
            <a:off x="1617892" y="3901939"/>
            <a:ext cx="665019" cy="307777"/>
          </a:xfrm>
          <a:prstGeom prst="rect">
            <a:avLst/>
          </a:prstGeom>
          <a:noFill/>
        </p:spPr>
        <p:txBody>
          <a:bodyPr wrap="square" rtlCol="0">
            <a:spAutoFit/>
          </a:bodyPr>
          <a:lstStyle/>
          <a:p>
            <a:r>
              <a:rPr lang="en-GB" sz="1400" b="1" dirty="0">
                <a:solidFill>
                  <a:srgbClr val="F57E1B"/>
                </a:solidFill>
                <a:latin typeface="Open Sans" panose="020B0606030504020204" pitchFamily="34" charset="0"/>
                <a:ea typeface="Open Sans" panose="020B0606030504020204" pitchFamily="34" charset="0"/>
                <a:cs typeface="Open Sans" panose="020B0606030504020204" pitchFamily="34" charset="0"/>
              </a:rPr>
              <a:t>CO</a:t>
            </a:r>
            <a:r>
              <a:rPr lang="en-GB" sz="1400" b="1" baseline="-25000" dirty="0">
                <a:solidFill>
                  <a:srgbClr val="F57E1B"/>
                </a:solidFill>
                <a:latin typeface="Open Sans" panose="020B0606030504020204" pitchFamily="34" charset="0"/>
                <a:ea typeface="Open Sans" panose="020B0606030504020204" pitchFamily="34" charset="0"/>
                <a:cs typeface="Open Sans" panose="020B0606030504020204" pitchFamily="34" charset="0"/>
              </a:rPr>
              <a:t>2</a:t>
            </a:r>
          </a:p>
        </p:txBody>
      </p:sp>
      <p:sp>
        <p:nvSpPr>
          <p:cNvPr id="28" name="TextBox 27">
            <a:extLst>
              <a:ext uri="{FF2B5EF4-FFF2-40B4-BE49-F238E27FC236}">
                <a16:creationId xmlns:a16="http://schemas.microsoft.com/office/drawing/2014/main" id="{3650A2C4-65AD-4AD6-9153-D7BC2743610C}"/>
              </a:ext>
            </a:extLst>
          </p:cNvPr>
          <p:cNvSpPr txBox="1"/>
          <p:nvPr/>
        </p:nvSpPr>
        <p:spPr>
          <a:xfrm>
            <a:off x="2409707" y="3112205"/>
            <a:ext cx="665019" cy="307777"/>
          </a:xfrm>
          <a:prstGeom prst="rect">
            <a:avLst/>
          </a:prstGeom>
          <a:noFill/>
        </p:spPr>
        <p:txBody>
          <a:bodyPr wrap="square" rtlCol="0">
            <a:spAutoFit/>
          </a:bodyPr>
          <a:lstStyle/>
          <a:p>
            <a:r>
              <a:rPr lang="en-GB" sz="1400" b="1" dirty="0">
                <a:solidFill>
                  <a:srgbClr val="F57E1B"/>
                </a:solidFill>
                <a:latin typeface="Open Sans" panose="020B0606030504020204" pitchFamily="34" charset="0"/>
                <a:ea typeface="Open Sans" panose="020B0606030504020204" pitchFamily="34" charset="0"/>
                <a:cs typeface="Open Sans" panose="020B0606030504020204" pitchFamily="34" charset="0"/>
              </a:rPr>
              <a:t>CO</a:t>
            </a:r>
            <a:r>
              <a:rPr lang="en-GB" sz="1400" b="1" baseline="-25000" dirty="0">
                <a:solidFill>
                  <a:srgbClr val="F57E1B"/>
                </a:solidFill>
                <a:latin typeface="Open Sans" panose="020B0606030504020204" pitchFamily="34" charset="0"/>
                <a:ea typeface="Open Sans" panose="020B0606030504020204" pitchFamily="34" charset="0"/>
                <a:cs typeface="Open Sans" panose="020B0606030504020204" pitchFamily="34" charset="0"/>
              </a:rPr>
              <a:t>2</a:t>
            </a:r>
          </a:p>
        </p:txBody>
      </p:sp>
      <p:sp>
        <p:nvSpPr>
          <p:cNvPr id="29" name="TextBox 28">
            <a:extLst>
              <a:ext uri="{FF2B5EF4-FFF2-40B4-BE49-F238E27FC236}">
                <a16:creationId xmlns:a16="http://schemas.microsoft.com/office/drawing/2014/main" id="{9B670BA5-85FC-48B8-9315-1861587499DD}"/>
              </a:ext>
            </a:extLst>
          </p:cNvPr>
          <p:cNvSpPr txBox="1"/>
          <p:nvPr/>
        </p:nvSpPr>
        <p:spPr>
          <a:xfrm>
            <a:off x="3609837" y="2784696"/>
            <a:ext cx="665019" cy="307777"/>
          </a:xfrm>
          <a:prstGeom prst="rect">
            <a:avLst/>
          </a:prstGeom>
          <a:noFill/>
        </p:spPr>
        <p:txBody>
          <a:bodyPr wrap="square" rtlCol="0">
            <a:spAutoFit/>
          </a:bodyPr>
          <a:lstStyle/>
          <a:p>
            <a:r>
              <a:rPr lang="en-GB" sz="1400" b="1" dirty="0">
                <a:solidFill>
                  <a:srgbClr val="F57E1B"/>
                </a:solidFill>
                <a:latin typeface="Open Sans" panose="020B0606030504020204" pitchFamily="34" charset="0"/>
                <a:ea typeface="Open Sans" panose="020B0606030504020204" pitchFamily="34" charset="0"/>
                <a:cs typeface="Open Sans" panose="020B0606030504020204" pitchFamily="34" charset="0"/>
              </a:rPr>
              <a:t>CO</a:t>
            </a:r>
            <a:r>
              <a:rPr lang="en-GB" sz="1400" b="1" baseline="-25000" dirty="0">
                <a:solidFill>
                  <a:srgbClr val="F57E1B"/>
                </a:solidFill>
                <a:latin typeface="Open Sans" panose="020B0606030504020204" pitchFamily="34" charset="0"/>
                <a:ea typeface="Open Sans" panose="020B0606030504020204" pitchFamily="34" charset="0"/>
                <a:cs typeface="Open Sans" panose="020B0606030504020204" pitchFamily="34" charset="0"/>
              </a:rPr>
              <a:t>2</a:t>
            </a:r>
          </a:p>
        </p:txBody>
      </p:sp>
      <p:sp>
        <p:nvSpPr>
          <p:cNvPr id="30" name="TextBox 29">
            <a:extLst>
              <a:ext uri="{FF2B5EF4-FFF2-40B4-BE49-F238E27FC236}">
                <a16:creationId xmlns:a16="http://schemas.microsoft.com/office/drawing/2014/main" id="{E42BDC1C-85A4-439A-8B28-EFD79A90B18C}"/>
              </a:ext>
            </a:extLst>
          </p:cNvPr>
          <p:cNvSpPr txBox="1"/>
          <p:nvPr/>
        </p:nvSpPr>
        <p:spPr>
          <a:xfrm>
            <a:off x="5379584" y="5738153"/>
            <a:ext cx="665019" cy="307777"/>
          </a:xfrm>
          <a:prstGeom prst="rect">
            <a:avLst/>
          </a:prstGeom>
          <a:noFill/>
        </p:spPr>
        <p:txBody>
          <a:bodyPr wrap="square" rtlCol="0">
            <a:spAutoFit/>
          </a:bodyPr>
          <a:lstStyle/>
          <a:p>
            <a:r>
              <a:rPr lang="en-GB" sz="1400" b="1" dirty="0">
                <a:solidFill>
                  <a:srgbClr val="F57E1B"/>
                </a:solidFill>
                <a:latin typeface="Open Sans" panose="020B0606030504020204" pitchFamily="34" charset="0"/>
                <a:ea typeface="Open Sans" panose="020B0606030504020204" pitchFamily="34" charset="0"/>
                <a:cs typeface="Open Sans" panose="020B0606030504020204" pitchFamily="34" charset="0"/>
              </a:rPr>
              <a:t>CO</a:t>
            </a:r>
            <a:r>
              <a:rPr lang="en-GB" sz="1400" b="1" baseline="-25000" dirty="0">
                <a:solidFill>
                  <a:srgbClr val="F57E1B"/>
                </a:solidFill>
                <a:latin typeface="Open Sans" panose="020B0606030504020204" pitchFamily="34" charset="0"/>
                <a:ea typeface="Open Sans" panose="020B0606030504020204" pitchFamily="34" charset="0"/>
                <a:cs typeface="Open Sans" panose="020B0606030504020204" pitchFamily="34" charset="0"/>
              </a:rPr>
              <a:t>2</a:t>
            </a:r>
          </a:p>
        </p:txBody>
      </p:sp>
      <p:sp>
        <p:nvSpPr>
          <p:cNvPr id="31" name="TextBox 30">
            <a:extLst>
              <a:ext uri="{FF2B5EF4-FFF2-40B4-BE49-F238E27FC236}">
                <a16:creationId xmlns:a16="http://schemas.microsoft.com/office/drawing/2014/main" id="{01C3D30D-E61F-4162-A6A2-564C2CC1FA40}"/>
              </a:ext>
            </a:extLst>
          </p:cNvPr>
          <p:cNvSpPr txBox="1"/>
          <p:nvPr/>
        </p:nvSpPr>
        <p:spPr>
          <a:xfrm>
            <a:off x="4492602" y="3361101"/>
            <a:ext cx="665019" cy="307777"/>
          </a:xfrm>
          <a:prstGeom prst="rect">
            <a:avLst/>
          </a:prstGeom>
          <a:noFill/>
        </p:spPr>
        <p:txBody>
          <a:bodyPr wrap="square" rtlCol="0">
            <a:spAutoFit/>
          </a:bodyPr>
          <a:lstStyle/>
          <a:p>
            <a:r>
              <a:rPr lang="en-GB" sz="1400" b="1" dirty="0">
                <a:solidFill>
                  <a:srgbClr val="F57E1B"/>
                </a:solidFill>
                <a:latin typeface="Open Sans" panose="020B0606030504020204" pitchFamily="34" charset="0"/>
                <a:ea typeface="Open Sans" panose="020B0606030504020204" pitchFamily="34" charset="0"/>
                <a:cs typeface="Open Sans" panose="020B0606030504020204" pitchFamily="34" charset="0"/>
              </a:rPr>
              <a:t>CO</a:t>
            </a:r>
            <a:r>
              <a:rPr lang="en-GB" sz="1400" b="1" baseline="-25000" dirty="0">
                <a:solidFill>
                  <a:srgbClr val="F57E1B"/>
                </a:solidFill>
                <a:latin typeface="Open Sans" panose="020B0606030504020204" pitchFamily="34" charset="0"/>
                <a:ea typeface="Open Sans" panose="020B0606030504020204" pitchFamily="34" charset="0"/>
                <a:cs typeface="Open Sans" panose="020B0606030504020204" pitchFamily="34" charset="0"/>
              </a:rPr>
              <a:t>2</a:t>
            </a:r>
          </a:p>
        </p:txBody>
      </p:sp>
      <p:sp>
        <p:nvSpPr>
          <p:cNvPr id="32" name="TextBox 31">
            <a:extLst>
              <a:ext uri="{FF2B5EF4-FFF2-40B4-BE49-F238E27FC236}">
                <a16:creationId xmlns:a16="http://schemas.microsoft.com/office/drawing/2014/main" id="{173D4091-CECC-4E8A-B321-5B77F4D56A39}"/>
              </a:ext>
            </a:extLst>
          </p:cNvPr>
          <p:cNvSpPr txBox="1"/>
          <p:nvPr/>
        </p:nvSpPr>
        <p:spPr>
          <a:xfrm>
            <a:off x="5206536" y="3894851"/>
            <a:ext cx="665019" cy="307777"/>
          </a:xfrm>
          <a:prstGeom prst="rect">
            <a:avLst/>
          </a:prstGeom>
          <a:noFill/>
        </p:spPr>
        <p:txBody>
          <a:bodyPr wrap="square" rtlCol="0">
            <a:spAutoFit/>
          </a:bodyPr>
          <a:lstStyle/>
          <a:p>
            <a:r>
              <a:rPr lang="en-GB" sz="1400" b="1" dirty="0">
                <a:solidFill>
                  <a:srgbClr val="F57E1B"/>
                </a:solidFill>
                <a:latin typeface="Open Sans" panose="020B0606030504020204" pitchFamily="34" charset="0"/>
                <a:ea typeface="Open Sans" panose="020B0606030504020204" pitchFamily="34" charset="0"/>
                <a:cs typeface="Open Sans" panose="020B0606030504020204" pitchFamily="34" charset="0"/>
              </a:rPr>
              <a:t>CO</a:t>
            </a:r>
            <a:r>
              <a:rPr lang="en-GB" sz="1400" b="1" baseline="-25000" dirty="0">
                <a:solidFill>
                  <a:srgbClr val="F57E1B"/>
                </a:solidFill>
                <a:latin typeface="Open Sans" panose="020B0606030504020204" pitchFamily="34" charset="0"/>
                <a:ea typeface="Open Sans" panose="020B0606030504020204" pitchFamily="34" charset="0"/>
                <a:cs typeface="Open Sans" panose="020B0606030504020204" pitchFamily="34" charset="0"/>
              </a:rPr>
              <a:t>2</a:t>
            </a:r>
          </a:p>
        </p:txBody>
      </p:sp>
      <p:sp>
        <p:nvSpPr>
          <p:cNvPr id="33" name="TextBox 32">
            <a:extLst>
              <a:ext uri="{FF2B5EF4-FFF2-40B4-BE49-F238E27FC236}">
                <a16:creationId xmlns:a16="http://schemas.microsoft.com/office/drawing/2014/main" id="{00E16FF2-C8F2-449B-9152-DEB8604BF7F3}"/>
              </a:ext>
            </a:extLst>
          </p:cNvPr>
          <p:cNvSpPr txBox="1"/>
          <p:nvPr/>
        </p:nvSpPr>
        <p:spPr>
          <a:xfrm>
            <a:off x="2346038" y="2659499"/>
            <a:ext cx="665019" cy="307777"/>
          </a:xfrm>
          <a:prstGeom prst="rect">
            <a:avLst/>
          </a:prstGeom>
          <a:noFill/>
        </p:spPr>
        <p:txBody>
          <a:bodyPr wrap="square" rtlCol="0">
            <a:spAutoFit/>
          </a:bodyPr>
          <a:lstStyle/>
          <a:p>
            <a:r>
              <a:rPr lang="en-GB" sz="1400" b="1" dirty="0">
                <a:solidFill>
                  <a:srgbClr val="F57E1B"/>
                </a:solidFill>
                <a:latin typeface="Open Sans" panose="020B0606030504020204" pitchFamily="34" charset="0"/>
                <a:ea typeface="Open Sans" panose="020B0606030504020204" pitchFamily="34" charset="0"/>
                <a:cs typeface="Open Sans" panose="020B0606030504020204" pitchFamily="34" charset="0"/>
              </a:rPr>
              <a:t>CO</a:t>
            </a:r>
            <a:r>
              <a:rPr lang="en-GB" sz="1400" b="1" baseline="-25000" dirty="0">
                <a:solidFill>
                  <a:srgbClr val="F57E1B"/>
                </a:solidFill>
                <a:latin typeface="Open Sans" panose="020B0606030504020204" pitchFamily="34" charset="0"/>
                <a:ea typeface="Open Sans" panose="020B0606030504020204" pitchFamily="34" charset="0"/>
                <a:cs typeface="Open Sans" panose="020B0606030504020204" pitchFamily="34" charset="0"/>
              </a:rPr>
              <a:t>2</a:t>
            </a:r>
          </a:p>
        </p:txBody>
      </p:sp>
      <p:sp>
        <p:nvSpPr>
          <p:cNvPr id="34" name="TextBox 33">
            <a:extLst>
              <a:ext uri="{FF2B5EF4-FFF2-40B4-BE49-F238E27FC236}">
                <a16:creationId xmlns:a16="http://schemas.microsoft.com/office/drawing/2014/main" id="{5D0EA1F3-6317-4483-91CB-652E9E82FBE6}"/>
              </a:ext>
            </a:extLst>
          </p:cNvPr>
          <p:cNvSpPr txBox="1"/>
          <p:nvPr/>
        </p:nvSpPr>
        <p:spPr>
          <a:xfrm>
            <a:off x="5529951" y="4915312"/>
            <a:ext cx="665019" cy="307777"/>
          </a:xfrm>
          <a:prstGeom prst="rect">
            <a:avLst/>
          </a:prstGeom>
          <a:noFill/>
        </p:spPr>
        <p:txBody>
          <a:bodyPr wrap="square" rtlCol="0">
            <a:spAutoFit/>
          </a:bodyPr>
          <a:lstStyle/>
          <a:p>
            <a:r>
              <a:rPr lang="en-GB" sz="1400" b="1" dirty="0">
                <a:solidFill>
                  <a:srgbClr val="F57E1B"/>
                </a:solidFill>
                <a:latin typeface="Open Sans" panose="020B0606030504020204" pitchFamily="34" charset="0"/>
                <a:ea typeface="Open Sans" panose="020B0606030504020204" pitchFamily="34" charset="0"/>
                <a:cs typeface="Open Sans" panose="020B0606030504020204" pitchFamily="34" charset="0"/>
              </a:rPr>
              <a:t>CO</a:t>
            </a:r>
            <a:r>
              <a:rPr lang="en-GB" sz="1400" b="1" baseline="-25000" dirty="0">
                <a:solidFill>
                  <a:srgbClr val="F57E1B"/>
                </a:solidFill>
                <a:latin typeface="Open Sans" panose="020B0606030504020204" pitchFamily="34" charset="0"/>
                <a:ea typeface="Open Sans" panose="020B0606030504020204" pitchFamily="34" charset="0"/>
                <a:cs typeface="Open Sans" panose="020B0606030504020204" pitchFamily="34" charset="0"/>
              </a:rPr>
              <a:t>2</a:t>
            </a:r>
          </a:p>
        </p:txBody>
      </p:sp>
      <p:sp>
        <p:nvSpPr>
          <p:cNvPr id="35" name="TextBox 34">
            <a:extLst>
              <a:ext uri="{FF2B5EF4-FFF2-40B4-BE49-F238E27FC236}">
                <a16:creationId xmlns:a16="http://schemas.microsoft.com/office/drawing/2014/main" id="{22875AB3-88FB-4153-AF29-719089200E91}"/>
              </a:ext>
            </a:extLst>
          </p:cNvPr>
          <p:cNvSpPr txBox="1"/>
          <p:nvPr/>
        </p:nvSpPr>
        <p:spPr>
          <a:xfrm>
            <a:off x="4672183" y="5091399"/>
            <a:ext cx="665019" cy="307777"/>
          </a:xfrm>
          <a:prstGeom prst="rect">
            <a:avLst/>
          </a:prstGeom>
          <a:noFill/>
        </p:spPr>
        <p:txBody>
          <a:bodyPr wrap="square" rtlCol="0">
            <a:spAutoFit/>
          </a:bodyPr>
          <a:lstStyle/>
          <a:p>
            <a:r>
              <a:rPr lang="en-GB" sz="1400" b="1" dirty="0">
                <a:solidFill>
                  <a:srgbClr val="F57E1B"/>
                </a:solidFill>
                <a:latin typeface="Open Sans" panose="020B0606030504020204" pitchFamily="34" charset="0"/>
                <a:ea typeface="Open Sans" panose="020B0606030504020204" pitchFamily="34" charset="0"/>
                <a:cs typeface="Open Sans" panose="020B0606030504020204" pitchFamily="34" charset="0"/>
              </a:rPr>
              <a:t>CO</a:t>
            </a:r>
            <a:r>
              <a:rPr lang="en-GB" sz="1400" b="1" baseline="-25000" dirty="0">
                <a:solidFill>
                  <a:srgbClr val="F57E1B"/>
                </a:solidFill>
                <a:latin typeface="Open Sans" panose="020B0606030504020204" pitchFamily="34" charset="0"/>
                <a:ea typeface="Open Sans" panose="020B0606030504020204" pitchFamily="34" charset="0"/>
                <a:cs typeface="Open Sans" panose="020B0606030504020204" pitchFamily="34" charset="0"/>
              </a:rPr>
              <a:t>2</a:t>
            </a:r>
          </a:p>
        </p:txBody>
      </p:sp>
      <p:sp>
        <p:nvSpPr>
          <p:cNvPr id="36" name="TextBox 35">
            <a:extLst>
              <a:ext uri="{FF2B5EF4-FFF2-40B4-BE49-F238E27FC236}">
                <a16:creationId xmlns:a16="http://schemas.microsoft.com/office/drawing/2014/main" id="{E495EF64-5565-4B36-A2CE-350936E00C8F}"/>
              </a:ext>
            </a:extLst>
          </p:cNvPr>
          <p:cNvSpPr txBox="1"/>
          <p:nvPr/>
        </p:nvSpPr>
        <p:spPr>
          <a:xfrm>
            <a:off x="2754969" y="2818654"/>
            <a:ext cx="665019" cy="307777"/>
          </a:xfrm>
          <a:prstGeom prst="rect">
            <a:avLst/>
          </a:prstGeom>
          <a:noFill/>
        </p:spPr>
        <p:txBody>
          <a:bodyPr wrap="square" rtlCol="0">
            <a:spAutoFit/>
          </a:bodyPr>
          <a:lstStyle/>
          <a:p>
            <a:r>
              <a:rPr lang="en-GB" sz="1400" b="1" dirty="0">
                <a:solidFill>
                  <a:srgbClr val="F57E1B"/>
                </a:solidFill>
                <a:latin typeface="Open Sans" panose="020B0606030504020204" pitchFamily="34" charset="0"/>
                <a:ea typeface="Open Sans" panose="020B0606030504020204" pitchFamily="34" charset="0"/>
                <a:cs typeface="Open Sans" panose="020B0606030504020204" pitchFamily="34" charset="0"/>
              </a:rPr>
              <a:t>CO</a:t>
            </a:r>
            <a:r>
              <a:rPr lang="en-GB" sz="1400" b="1" baseline="-25000" dirty="0">
                <a:solidFill>
                  <a:srgbClr val="F57E1B"/>
                </a:solidFill>
                <a:latin typeface="Open Sans" panose="020B0606030504020204" pitchFamily="34" charset="0"/>
                <a:ea typeface="Open Sans" panose="020B0606030504020204" pitchFamily="34" charset="0"/>
                <a:cs typeface="Open Sans" panose="020B0606030504020204" pitchFamily="34" charset="0"/>
              </a:rPr>
              <a:t>2</a:t>
            </a:r>
          </a:p>
        </p:txBody>
      </p:sp>
      <p:sp>
        <p:nvSpPr>
          <p:cNvPr id="37" name="TextBox 36">
            <a:extLst>
              <a:ext uri="{FF2B5EF4-FFF2-40B4-BE49-F238E27FC236}">
                <a16:creationId xmlns:a16="http://schemas.microsoft.com/office/drawing/2014/main" id="{B4BD2252-BCDC-4A40-A8BA-B2AEAFACB945}"/>
              </a:ext>
            </a:extLst>
          </p:cNvPr>
          <p:cNvSpPr txBox="1"/>
          <p:nvPr/>
        </p:nvSpPr>
        <p:spPr>
          <a:xfrm>
            <a:off x="5092069" y="6095118"/>
            <a:ext cx="665019" cy="307777"/>
          </a:xfrm>
          <a:prstGeom prst="rect">
            <a:avLst/>
          </a:prstGeom>
          <a:noFill/>
        </p:spPr>
        <p:txBody>
          <a:bodyPr wrap="square" rtlCol="0">
            <a:spAutoFit/>
          </a:bodyPr>
          <a:lstStyle/>
          <a:p>
            <a:r>
              <a:rPr lang="en-GB" sz="1400" b="1" dirty="0">
                <a:solidFill>
                  <a:srgbClr val="F57E1B"/>
                </a:solidFill>
                <a:latin typeface="Open Sans" panose="020B0606030504020204" pitchFamily="34" charset="0"/>
                <a:ea typeface="Open Sans" panose="020B0606030504020204" pitchFamily="34" charset="0"/>
                <a:cs typeface="Open Sans" panose="020B0606030504020204" pitchFamily="34" charset="0"/>
              </a:rPr>
              <a:t>CO</a:t>
            </a:r>
            <a:r>
              <a:rPr lang="en-GB" sz="1400" b="1" baseline="-25000" dirty="0">
                <a:solidFill>
                  <a:srgbClr val="F57E1B"/>
                </a:solidFill>
                <a:latin typeface="Open Sans" panose="020B0606030504020204" pitchFamily="34" charset="0"/>
                <a:ea typeface="Open Sans" panose="020B0606030504020204" pitchFamily="34" charset="0"/>
                <a:cs typeface="Open Sans" panose="020B0606030504020204" pitchFamily="34" charset="0"/>
              </a:rPr>
              <a:t>2</a:t>
            </a:r>
          </a:p>
        </p:txBody>
      </p:sp>
      <p:sp>
        <p:nvSpPr>
          <p:cNvPr id="38" name="TextBox 37">
            <a:extLst>
              <a:ext uri="{FF2B5EF4-FFF2-40B4-BE49-F238E27FC236}">
                <a16:creationId xmlns:a16="http://schemas.microsoft.com/office/drawing/2014/main" id="{11822D21-B359-47C9-BA78-28133886C16A}"/>
              </a:ext>
            </a:extLst>
          </p:cNvPr>
          <p:cNvSpPr txBox="1"/>
          <p:nvPr/>
        </p:nvSpPr>
        <p:spPr>
          <a:xfrm>
            <a:off x="4061794" y="6442715"/>
            <a:ext cx="665019" cy="307777"/>
          </a:xfrm>
          <a:prstGeom prst="rect">
            <a:avLst/>
          </a:prstGeom>
          <a:noFill/>
        </p:spPr>
        <p:txBody>
          <a:bodyPr wrap="square" rtlCol="0">
            <a:spAutoFit/>
          </a:bodyPr>
          <a:lstStyle/>
          <a:p>
            <a:r>
              <a:rPr lang="en-GB" sz="1400" b="1" dirty="0">
                <a:solidFill>
                  <a:srgbClr val="F57E1B"/>
                </a:solidFill>
                <a:latin typeface="Open Sans" panose="020B0606030504020204" pitchFamily="34" charset="0"/>
                <a:ea typeface="Open Sans" panose="020B0606030504020204" pitchFamily="34" charset="0"/>
                <a:cs typeface="Open Sans" panose="020B0606030504020204" pitchFamily="34" charset="0"/>
              </a:rPr>
              <a:t>CO</a:t>
            </a:r>
            <a:r>
              <a:rPr lang="en-GB" sz="1400" b="1" baseline="-25000" dirty="0">
                <a:solidFill>
                  <a:srgbClr val="F57E1B"/>
                </a:solidFill>
                <a:latin typeface="Open Sans" panose="020B0606030504020204" pitchFamily="34" charset="0"/>
                <a:ea typeface="Open Sans" panose="020B0606030504020204" pitchFamily="34" charset="0"/>
                <a:cs typeface="Open Sans" panose="020B0606030504020204" pitchFamily="34" charset="0"/>
              </a:rPr>
              <a:t>2</a:t>
            </a:r>
          </a:p>
        </p:txBody>
      </p:sp>
      <p:sp>
        <p:nvSpPr>
          <p:cNvPr id="39" name="TextBox 38">
            <a:extLst>
              <a:ext uri="{FF2B5EF4-FFF2-40B4-BE49-F238E27FC236}">
                <a16:creationId xmlns:a16="http://schemas.microsoft.com/office/drawing/2014/main" id="{9BAC2421-57D8-449C-B6D9-64F38DCD94E1}"/>
              </a:ext>
            </a:extLst>
          </p:cNvPr>
          <p:cNvSpPr txBox="1"/>
          <p:nvPr/>
        </p:nvSpPr>
        <p:spPr>
          <a:xfrm>
            <a:off x="5273758" y="4333515"/>
            <a:ext cx="665019" cy="307777"/>
          </a:xfrm>
          <a:prstGeom prst="rect">
            <a:avLst/>
          </a:prstGeom>
          <a:noFill/>
        </p:spPr>
        <p:txBody>
          <a:bodyPr wrap="square" rtlCol="0">
            <a:spAutoFit/>
          </a:bodyPr>
          <a:lstStyle/>
          <a:p>
            <a:r>
              <a:rPr lang="en-GB" sz="1400" b="1" dirty="0">
                <a:solidFill>
                  <a:srgbClr val="F57E1B"/>
                </a:solidFill>
                <a:latin typeface="Open Sans" panose="020B0606030504020204" pitchFamily="34" charset="0"/>
                <a:ea typeface="Open Sans" panose="020B0606030504020204" pitchFamily="34" charset="0"/>
                <a:cs typeface="Open Sans" panose="020B0606030504020204" pitchFamily="34" charset="0"/>
              </a:rPr>
              <a:t>CH</a:t>
            </a:r>
            <a:r>
              <a:rPr lang="en-GB" sz="1400" b="1" baseline="-25000" dirty="0">
                <a:solidFill>
                  <a:srgbClr val="F57E1B"/>
                </a:solidFill>
                <a:latin typeface="Open Sans" panose="020B0606030504020204" pitchFamily="34" charset="0"/>
                <a:ea typeface="Open Sans" panose="020B0606030504020204" pitchFamily="34" charset="0"/>
                <a:cs typeface="Open Sans" panose="020B0606030504020204" pitchFamily="34" charset="0"/>
              </a:rPr>
              <a:t>4</a:t>
            </a:r>
          </a:p>
        </p:txBody>
      </p:sp>
      <p:sp>
        <p:nvSpPr>
          <p:cNvPr id="40" name="TextBox 39">
            <a:extLst>
              <a:ext uri="{FF2B5EF4-FFF2-40B4-BE49-F238E27FC236}">
                <a16:creationId xmlns:a16="http://schemas.microsoft.com/office/drawing/2014/main" id="{75622C3F-AF06-47D0-9461-C8E4407B2EED}"/>
              </a:ext>
            </a:extLst>
          </p:cNvPr>
          <p:cNvSpPr txBox="1"/>
          <p:nvPr/>
        </p:nvSpPr>
        <p:spPr>
          <a:xfrm>
            <a:off x="1630753" y="3275054"/>
            <a:ext cx="665019" cy="307777"/>
          </a:xfrm>
          <a:prstGeom prst="rect">
            <a:avLst/>
          </a:prstGeom>
          <a:noFill/>
        </p:spPr>
        <p:txBody>
          <a:bodyPr wrap="square" rtlCol="0">
            <a:spAutoFit/>
          </a:bodyPr>
          <a:lstStyle/>
          <a:p>
            <a:r>
              <a:rPr lang="en-GB" sz="1400" b="1" dirty="0">
                <a:solidFill>
                  <a:srgbClr val="F57E1B"/>
                </a:solidFill>
                <a:latin typeface="Open Sans" panose="020B0606030504020204" pitchFamily="34" charset="0"/>
                <a:ea typeface="Open Sans" panose="020B0606030504020204" pitchFamily="34" charset="0"/>
                <a:cs typeface="Open Sans" panose="020B0606030504020204" pitchFamily="34" charset="0"/>
              </a:rPr>
              <a:t>CH</a:t>
            </a:r>
            <a:r>
              <a:rPr lang="en-GB" sz="1400" b="1" baseline="-25000" dirty="0">
                <a:solidFill>
                  <a:srgbClr val="F57E1B"/>
                </a:solidFill>
                <a:latin typeface="Open Sans" panose="020B0606030504020204" pitchFamily="34" charset="0"/>
                <a:ea typeface="Open Sans" panose="020B0606030504020204" pitchFamily="34" charset="0"/>
                <a:cs typeface="Open Sans" panose="020B0606030504020204" pitchFamily="34" charset="0"/>
              </a:rPr>
              <a:t>4</a:t>
            </a:r>
          </a:p>
        </p:txBody>
      </p:sp>
      <p:sp>
        <p:nvSpPr>
          <p:cNvPr id="41" name="TextBox 40">
            <a:extLst>
              <a:ext uri="{FF2B5EF4-FFF2-40B4-BE49-F238E27FC236}">
                <a16:creationId xmlns:a16="http://schemas.microsoft.com/office/drawing/2014/main" id="{B1C9E330-EDD8-447D-979E-BCA3F5F89B4F}"/>
              </a:ext>
            </a:extLst>
          </p:cNvPr>
          <p:cNvSpPr txBox="1"/>
          <p:nvPr/>
        </p:nvSpPr>
        <p:spPr>
          <a:xfrm>
            <a:off x="4427050" y="6020904"/>
            <a:ext cx="665019" cy="307777"/>
          </a:xfrm>
          <a:prstGeom prst="rect">
            <a:avLst/>
          </a:prstGeom>
          <a:noFill/>
        </p:spPr>
        <p:txBody>
          <a:bodyPr wrap="square" rtlCol="0">
            <a:spAutoFit/>
          </a:bodyPr>
          <a:lstStyle/>
          <a:p>
            <a:r>
              <a:rPr lang="en-GB" sz="1400" b="1" dirty="0">
                <a:solidFill>
                  <a:srgbClr val="F57E1B"/>
                </a:solidFill>
                <a:latin typeface="Open Sans" panose="020B0606030504020204" pitchFamily="34" charset="0"/>
                <a:ea typeface="Open Sans" panose="020B0606030504020204" pitchFamily="34" charset="0"/>
                <a:cs typeface="Open Sans" panose="020B0606030504020204" pitchFamily="34" charset="0"/>
              </a:rPr>
              <a:t>CH</a:t>
            </a:r>
            <a:r>
              <a:rPr lang="en-GB" sz="1400" b="1" baseline="-25000" dirty="0">
                <a:solidFill>
                  <a:srgbClr val="F57E1B"/>
                </a:solidFill>
                <a:latin typeface="Open Sans" panose="020B0606030504020204" pitchFamily="34" charset="0"/>
                <a:ea typeface="Open Sans" panose="020B0606030504020204" pitchFamily="34" charset="0"/>
                <a:cs typeface="Open Sans" panose="020B0606030504020204" pitchFamily="34" charset="0"/>
              </a:rPr>
              <a:t>4</a:t>
            </a:r>
          </a:p>
        </p:txBody>
      </p:sp>
      <p:sp>
        <p:nvSpPr>
          <p:cNvPr id="42" name="Arrow: Right 14">
            <a:extLst>
              <a:ext uri="{FF2B5EF4-FFF2-40B4-BE49-F238E27FC236}">
                <a16:creationId xmlns:a16="http://schemas.microsoft.com/office/drawing/2014/main" id="{235E625B-808B-4F52-94A5-89850030602C}"/>
              </a:ext>
            </a:extLst>
          </p:cNvPr>
          <p:cNvSpPr/>
          <p:nvPr/>
        </p:nvSpPr>
        <p:spPr>
          <a:xfrm rot="447303">
            <a:off x="3808456" y="5411154"/>
            <a:ext cx="1945013" cy="182501"/>
          </a:xfrm>
          <a:custGeom>
            <a:avLst/>
            <a:gdLst>
              <a:gd name="connsiteX0" fmla="*/ 0 w 2061313"/>
              <a:gd name="connsiteY0" fmla="*/ 71247 h 284989"/>
              <a:gd name="connsiteX1" fmla="*/ 1918819 w 2061313"/>
              <a:gd name="connsiteY1" fmla="*/ 71247 h 284989"/>
              <a:gd name="connsiteX2" fmla="*/ 1918819 w 2061313"/>
              <a:gd name="connsiteY2" fmla="*/ 0 h 284989"/>
              <a:gd name="connsiteX3" fmla="*/ 2061313 w 2061313"/>
              <a:gd name="connsiteY3" fmla="*/ 142495 h 284989"/>
              <a:gd name="connsiteX4" fmla="*/ 1918819 w 2061313"/>
              <a:gd name="connsiteY4" fmla="*/ 284989 h 284989"/>
              <a:gd name="connsiteX5" fmla="*/ 1918819 w 2061313"/>
              <a:gd name="connsiteY5" fmla="*/ 213742 h 284989"/>
              <a:gd name="connsiteX6" fmla="*/ 0 w 2061313"/>
              <a:gd name="connsiteY6" fmla="*/ 213742 h 284989"/>
              <a:gd name="connsiteX7" fmla="*/ 0 w 2061313"/>
              <a:gd name="connsiteY7" fmla="*/ 71247 h 284989"/>
              <a:gd name="connsiteX0" fmla="*/ 0 w 2256385"/>
              <a:gd name="connsiteY0" fmla="*/ 71247 h 284989"/>
              <a:gd name="connsiteX1" fmla="*/ 1918819 w 2256385"/>
              <a:gd name="connsiteY1" fmla="*/ 71247 h 284989"/>
              <a:gd name="connsiteX2" fmla="*/ 1918819 w 2256385"/>
              <a:gd name="connsiteY2" fmla="*/ 0 h 284989"/>
              <a:gd name="connsiteX3" fmla="*/ 2256385 w 2256385"/>
              <a:gd name="connsiteY3" fmla="*/ 142495 h 284989"/>
              <a:gd name="connsiteX4" fmla="*/ 1918819 w 2256385"/>
              <a:gd name="connsiteY4" fmla="*/ 284989 h 284989"/>
              <a:gd name="connsiteX5" fmla="*/ 1918819 w 2256385"/>
              <a:gd name="connsiteY5" fmla="*/ 213742 h 284989"/>
              <a:gd name="connsiteX6" fmla="*/ 0 w 2256385"/>
              <a:gd name="connsiteY6" fmla="*/ 213742 h 284989"/>
              <a:gd name="connsiteX7" fmla="*/ 0 w 2256385"/>
              <a:gd name="connsiteY7" fmla="*/ 71247 h 2849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56385" h="284989">
                <a:moveTo>
                  <a:pt x="0" y="71247"/>
                </a:moveTo>
                <a:lnTo>
                  <a:pt x="1918819" y="71247"/>
                </a:lnTo>
                <a:lnTo>
                  <a:pt x="1918819" y="0"/>
                </a:lnTo>
                <a:lnTo>
                  <a:pt x="2256385" y="142495"/>
                </a:lnTo>
                <a:lnTo>
                  <a:pt x="1918819" y="284989"/>
                </a:lnTo>
                <a:lnTo>
                  <a:pt x="1918819" y="213742"/>
                </a:lnTo>
                <a:lnTo>
                  <a:pt x="0" y="213742"/>
                </a:lnTo>
                <a:lnTo>
                  <a:pt x="0" y="71247"/>
                </a:lnTo>
                <a:close/>
              </a:path>
            </a:pathLst>
          </a:custGeom>
          <a:solidFill>
            <a:srgbClr val="41379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7" name="Picture 6">
            <a:extLst>
              <a:ext uri="{FF2B5EF4-FFF2-40B4-BE49-F238E27FC236}">
                <a16:creationId xmlns:a16="http://schemas.microsoft.com/office/drawing/2014/main" id="{794A4A15-AB6F-414C-A666-E20CC9817B59}"/>
              </a:ext>
            </a:extLst>
          </p:cNvPr>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1758465" y="1010805"/>
            <a:ext cx="4674910" cy="5570592"/>
          </a:xfrm>
          <a:prstGeom prst="rect">
            <a:avLst/>
          </a:prstGeom>
        </p:spPr>
      </p:pic>
      <p:pic>
        <p:nvPicPr>
          <p:cNvPr id="43" name="Picture 42" descr="page3image48351056">
            <a:extLst>
              <a:ext uri="{FF2B5EF4-FFF2-40B4-BE49-F238E27FC236}">
                <a16:creationId xmlns:a16="http://schemas.microsoft.com/office/drawing/2014/main" id="{58353E5B-BAA7-487A-972D-A08018A23D26}"/>
              </a:ext>
            </a:extLst>
          </p:cNvPr>
          <p:cNvPicPr/>
          <p:nvPr/>
        </p:nvPicPr>
        <p:blipFill>
          <a:blip r:embed="rId3"/>
          <a:srcRect/>
          <a:stretch>
            <a:fillRect/>
          </a:stretch>
        </p:blipFill>
        <p:spPr>
          <a:xfrm>
            <a:off x="9042597" y="172491"/>
            <a:ext cx="2976880" cy="955675"/>
          </a:xfrm>
          <a:prstGeom prst="rect">
            <a:avLst/>
          </a:prstGeom>
          <a:ln/>
        </p:spPr>
      </p:pic>
    </p:spTree>
    <p:extLst>
      <p:ext uri="{BB962C8B-B14F-4D97-AF65-F5344CB8AC3E}">
        <p14:creationId xmlns:p14="http://schemas.microsoft.com/office/powerpoint/2010/main" val="149653217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OWER_USER_POWER_POINT_EXCEL_LINK_TAG_NAME" val="{&quot;Id&quot;:&quot;POWER_USER_LINK_F8B0D13E_39F8_46E7_BFD9_86DD938A94AD&quot;,&quot;SourceFullName&quot;:&quot;https://www.youtube.com/embed/EuwMB1Dal-4?feature=oembed&quot;,&quot;LastUpdate&quot;:&quot;2023-09-08 9:51 PM&quot;,&quot;UpdatedBy&quot;:&quot;Bessy&quot;,&quot;IsLinked&quot;:false,&quot;IsBrokenLink&quot;:false,&quot;Type&quot;:2}"/>
</p:tagLst>
</file>

<file path=ppt/tags/tag10.xml><?xml version="1.0" encoding="utf-8"?>
<p:tagLst xmlns:a="http://schemas.openxmlformats.org/drawingml/2006/main" xmlns:r="http://schemas.openxmlformats.org/officeDocument/2006/relationships" xmlns:p="http://schemas.openxmlformats.org/presentationml/2006/main">
  <p:tag name="POWER_USER_DIAGRAM_RELATIONSHIP_CIRCLES_KEY" val="POWER_USER_DIAGRAM_RELATIONSHIP_CIRCLES_VALUE_5"/>
</p:tagLst>
</file>

<file path=ppt/tags/tag11.xml><?xml version="1.0" encoding="utf-8"?>
<p:tagLst xmlns:a="http://schemas.openxmlformats.org/drawingml/2006/main" xmlns:r="http://schemas.openxmlformats.org/officeDocument/2006/relationships" xmlns:p="http://schemas.openxmlformats.org/presentationml/2006/main">
  <p:tag name="POWER_USER_DIAGRAM_RELATIONSHIP_CIRCLES_KEY" val="POWER_USER_DIAGRAM_RELATIONSHIP_CIRCLES_VALUE_3"/>
</p:tagLst>
</file>

<file path=ppt/tags/tag12.xml><?xml version="1.0" encoding="utf-8"?>
<p:tagLst xmlns:a="http://schemas.openxmlformats.org/drawingml/2006/main" xmlns:r="http://schemas.openxmlformats.org/officeDocument/2006/relationships" xmlns:p="http://schemas.openxmlformats.org/presentationml/2006/main">
  <p:tag name="POWER_USER_DIAGRAM_RELATIONSHIP_CIRCLES_KEY" val="POWER_USER_DIAGRAM_RELATIONSHIP_CIRCLES_VALUE_6"/>
</p:tagLst>
</file>

<file path=ppt/tags/tag13.xml><?xml version="1.0" encoding="utf-8"?>
<p:tagLst xmlns:a="http://schemas.openxmlformats.org/drawingml/2006/main" xmlns:r="http://schemas.openxmlformats.org/officeDocument/2006/relationships" xmlns:p="http://schemas.openxmlformats.org/presentationml/2006/main">
  <p:tag name="POWER_USER_DIAGRAM_RELATIONSHIP_CIRCLES_KEY" val="POWER_USER_DIAGRAM_RELATIONSHIP_CIRCLES_VALUE_1"/>
</p:tagLst>
</file>

<file path=ppt/tags/tag14.xml><?xml version="1.0" encoding="utf-8"?>
<p:tagLst xmlns:a="http://schemas.openxmlformats.org/drawingml/2006/main" xmlns:r="http://schemas.openxmlformats.org/officeDocument/2006/relationships" xmlns:p="http://schemas.openxmlformats.org/presentationml/2006/main">
  <p:tag name="POWER_USER_DIAGRAM_RELATIONSHIP_CIRCLES_KEY" val="POWER_USER_DIAGRAM_RELATIONSHIP_CIRCLES_VALUE_2"/>
</p:tagLst>
</file>

<file path=ppt/tags/tag15.xml><?xml version="1.0" encoding="utf-8"?>
<p:tagLst xmlns:a="http://schemas.openxmlformats.org/drawingml/2006/main" xmlns:r="http://schemas.openxmlformats.org/officeDocument/2006/relationships" xmlns:p="http://schemas.openxmlformats.org/presentationml/2006/main">
  <p:tag name="POWER_USER_DIAGRAM_RELATIONSHIP_CIRCLES_KEY" val="POWER_USER_DIAGRAM_RELATIONSHIP_CIRCLES_VALUE_3"/>
</p:tagLst>
</file>

<file path=ppt/tags/tag16.xml><?xml version="1.0" encoding="utf-8"?>
<p:tagLst xmlns:a="http://schemas.openxmlformats.org/drawingml/2006/main" xmlns:r="http://schemas.openxmlformats.org/officeDocument/2006/relationships" xmlns:p="http://schemas.openxmlformats.org/presentationml/2006/main">
  <p:tag name="POWER_USER_DIAGRAM_RELATIONSHIP_CIRCLES_KEY" val="POWER_USER_DIAGRAM_RELATIONSHIP_CIRCLES_VALUE_5"/>
</p:tagLst>
</file>

<file path=ppt/tags/tag17.xml><?xml version="1.0" encoding="utf-8"?>
<p:tagLst xmlns:a="http://schemas.openxmlformats.org/drawingml/2006/main" xmlns:r="http://schemas.openxmlformats.org/officeDocument/2006/relationships" xmlns:p="http://schemas.openxmlformats.org/presentationml/2006/main">
  <p:tag name="POWER_USER_DIAGRAM_RELATIONSHIP_CIRCLES_KEY" val="POWER_USER_DIAGRAM_RELATIONSHIP_CIRCLES_VALUE_4"/>
</p:tagLst>
</file>

<file path=ppt/tags/tag2.xml><?xml version="1.0" encoding="utf-8"?>
<p:tagLst xmlns:a="http://schemas.openxmlformats.org/drawingml/2006/main" xmlns:r="http://schemas.openxmlformats.org/officeDocument/2006/relationships" xmlns:p="http://schemas.openxmlformats.org/presentationml/2006/main">
  <p:tag name="POWER_USER_TAGS_ICONS" val=""/>
</p:tagLst>
</file>

<file path=ppt/tags/tag3.xml><?xml version="1.0" encoding="utf-8"?>
<p:tagLst xmlns:a="http://schemas.openxmlformats.org/drawingml/2006/main" xmlns:r="http://schemas.openxmlformats.org/officeDocument/2006/relationships" xmlns:p="http://schemas.openxmlformats.org/presentationml/2006/main">
  <p:tag name="POWER_USER_TAGS_ICONS" val=""/>
</p:tagLst>
</file>

<file path=ppt/tags/tag4.xml><?xml version="1.0" encoding="utf-8"?>
<p:tagLst xmlns:a="http://schemas.openxmlformats.org/drawingml/2006/main" xmlns:r="http://schemas.openxmlformats.org/officeDocument/2006/relationships" xmlns:p="http://schemas.openxmlformats.org/presentationml/2006/main">
  <p:tag name="POWER_USER_TAGS_ICONS" val=""/>
</p:tagLst>
</file>

<file path=ppt/tags/tag5.xml><?xml version="1.0" encoding="utf-8"?>
<p:tagLst xmlns:a="http://schemas.openxmlformats.org/drawingml/2006/main" xmlns:r="http://schemas.openxmlformats.org/officeDocument/2006/relationships" xmlns:p="http://schemas.openxmlformats.org/presentationml/2006/main">
  <p:tag name="POWER_USER_POWER_POINT_EXCEL_LINK_TAG_NAME" val="{&quot;Id&quot;:&quot;POWER_USER_LINK_A6CC5E7E_F302_4DB1_B03A_C20B0FA96AAB&quot;,&quot;SourceFullName&quot;:&quot;https://www.youtube.com/embed/cOfWyCkcSvg?feature=oembed&quot;,&quot;LastUpdate&quot;:&quot;2023-09-08 10:38 PM&quot;,&quot;UpdatedBy&quot;:&quot;Bessy&quot;,&quot;IsLinked&quot;:false,&quot;IsBrokenLink&quot;:false,&quot;Type&quot;:2}"/>
</p:tagLst>
</file>

<file path=ppt/tags/tag6.xml><?xml version="1.0" encoding="utf-8"?>
<p:tagLst xmlns:a="http://schemas.openxmlformats.org/drawingml/2006/main" xmlns:r="http://schemas.openxmlformats.org/officeDocument/2006/relationships" xmlns:p="http://schemas.openxmlformats.org/presentationml/2006/main">
  <p:tag name="POWER_USER_DIAGRAM_RELATIONSHIP_CIRCLES_KEY" val="POWER_USER_DIAGRAM_RELATIONSHIP_CIRCLES_VALUE_1"/>
</p:tagLst>
</file>

<file path=ppt/tags/tag7.xml><?xml version="1.0" encoding="utf-8"?>
<p:tagLst xmlns:a="http://schemas.openxmlformats.org/drawingml/2006/main" xmlns:r="http://schemas.openxmlformats.org/officeDocument/2006/relationships" xmlns:p="http://schemas.openxmlformats.org/presentationml/2006/main">
  <p:tag name="POWER_USER_DIAGRAM_RELATIONSHIP_CIRCLES_KEY" val="POWER_USER_DIAGRAM_RELATIONSHIP_CIRCLES_VALUE_2"/>
</p:tagLst>
</file>

<file path=ppt/tags/tag8.xml><?xml version="1.0" encoding="utf-8"?>
<p:tagLst xmlns:a="http://schemas.openxmlformats.org/drawingml/2006/main" xmlns:r="http://schemas.openxmlformats.org/officeDocument/2006/relationships" xmlns:p="http://schemas.openxmlformats.org/presentationml/2006/main">
  <p:tag name="POWER_USER_DIAGRAM_RELATIONSHIP_CIRCLES_KEY" val="POWER_USER_DIAGRAM_RELATIONSHIP_CIRCLES_VALUE_3"/>
</p:tagLst>
</file>

<file path=ppt/tags/tag9.xml><?xml version="1.0" encoding="utf-8"?>
<p:tagLst xmlns:a="http://schemas.openxmlformats.org/drawingml/2006/main" xmlns:r="http://schemas.openxmlformats.org/officeDocument/2006/relationships" xmlns:p="http://schemas.openxmlformats.org/presentationml/2006/main">
  <p:tag name="POWER_USER_DIAGRAM_RELATIONSHIP_CIRCLES_KEY" val="POWER_USER_DIAGRAM_RELATIONSHIP_CIRCLES_VALUE_4"/>
</p:tagLst>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1D9A78"/>
      </a:accent1>
      <a:accent2>
        <a:srgbClr val="8BC145"/>
      </a:accent2>
      <a:accent3>
        <a:srgbClr val="36AFCE"/>
      </a:accent3>
      <a:accent4>
        <a:srgbClr val="1D6FA9"/>
      </a:accent4>
      <a:accent5>
        <a:srgbClr val="B74919"/>
      </a:accent5>
      <a:accent6>
        <a:srgbClr val="F19D19"/>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AE6F2518-B084-4896-AF52-66CC2144AA2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6ADE3EB36D04241B9302A2ACAB3BEC7" ma:contentTypeVersion="15" ma:contentTypeDescription="Create a new document." ma:contentTypeScope="" ma:versionID="ee1e3ab321708bcaf500e31bd25fadd2">
  <xsd:schema xmlns:xsd="http://www.w3.org/2001/XMLSchema" xmlns:xs="http://www.w3.org/2001/XMLSchema" xmlns:p="http://schemas.microsoft.com/office/2006/metadata/properties" xmlns:ns2="357cb8d2-d70d-4ed0-bd68-1b5f5690e4a6" xmlns:ns3="277f556e-02b4-43bd-b094-a8ebc4009bed" targetNamespace="http://schemas.microsoft.com/office/2006/metadata/properties" ma:root="true" ma:fieldsID="fd977da54cfa57a5b57f51af2f5a2c24" ns2:_="" ns3:_="">
    <xsd:import namespace="357cb8d2-d70d-4ed0-bd68-1b5f5690e4a6"/>
    <xsd:import namespace="277f556e-02b4-43bd-b094-a8ebc4009be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LengthInSeconds" minOccurs="0"/>
                <xsd:element ref="ns2:lcf76f155ced4ddcb4097134ff3c332f" minOccurs="0"/>
                <xsd:element ref="ns2:MediaServiceObjectDetectorVersions" minOccurs="0"/>
                <xsd:element ref="ns2:MediaServiceGenerationTime" minOccurs="0"/>
                <xsd:element ref="ns2:MediaServiceEventHashCode" minOccurs="0"/>
                <xsd:element ref="ns2:MediaServiceOCR"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57cb8d2-d70d-4ed0-bd68-1b5f5690e4a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9d17aa33-7277-4207-9add-0662151dba18"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18" nillable="true" ma:displayName="MediaServiceObjectDetectorVersions" ma:hidden="true" ma:indexed="true" ma:internalName="MediaServiceObjectDetectorVersions" ma:readOnly="true">
      <xsd:simpleType>
        <xsd:restriction base="dms:Text"/>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element name="MediaServiceOCR" ma:index="21" nillable="true" ma:displayName="Extracted Text" ma:internalName="MediaServiceOCR" ma:readOnly="true">
      <xsd:simpleType>
        <xsd:restriction base="dms:Note">
          <xsd:maxLength value="255"/>
        </xsd:restriction>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77f556e-02b4-43bd-b094-a8ebc4009bed"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357cb8d2-d70d-4ed0-bd68-1b5f5690e4a6">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00646C17-0589-475A-AC4F-A1B9CF65D018}"/>
</file>

<file path=customXml/itemProps2.xml><?xml version="1.0" encoding="utf-8"?>
<ds:datastoreItem xmlns:ds="http://schemas.openxmlformats.org/officeDocument/2006/customXml" ds:itemID="{B4E58DF0-5DB6-44EF-B78A-B2220B9D24AD}"/>
</file>

<file path=customXml/itemProps3.xml><?xml version="1.0" encoding="utf-8"?>
<ds:datastoreItem xmlns:ds="http://schemas.openxmlformats.org/officeDocument/2006/customXml" ds:itemID="{50DF6E26-D41D-4E97-B402-9A1DBA3CE9EC}"/>
</file>

<file path=docProps/app.xml><?xml version="1.0" encoding="utf-8"?>
<Properties xmlns="http://schemas.openxmlformats.org/officeDocument/2006/extended-properties" xmlns:vt="http://schemas.openxmlformats.org/officeDocument/2006/docPropsVTypes">
  <Template>Office Theme</Template>
  <TotalTime>617</TotalTime>
  <Words>2827</Words>
  <Application>Microsoft Office PowerPoint</Application>
  <PresentationFormat>Widescreen</PresentationFormat>
  <Paragraphs>327</Paragraphs>
  <Slides>32</Slides>
  <Notes>3</Notes>
  <HiddenSlides>0</HiddenSlides>
  <MMClips>2</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32</vt:i4>
      </vt:variant>
    </vt:vector>
  </HeadingPairs>
  <TitlesOfParts>
    <vt:vector size="44" baseType="lpstr">
      <vt:lpstr>Arial</vt:lpstr>
      <vt:lpstr>Calibri</vt:lpstr>
      <vt:lpstr>Calibri Light</vt:lpstr>
      <vt:lpstr>Garamond</vt:lpstr>
      <vt:lpstr>Gill Sans MT</vt:lpstr>
      <vt:lpstr>Open Sans</vt:lpstr>
      <vt:lpstr>Proxima Nova </vt:lpstr>
      <vt:lpstr>Proxima Nova ExCn</vt:lpstr>
      <vt:lpstr>Proxima Nova Rg</vt:lpstr>
      <vt:lpstr>Segoe UI</vt:lpstr>
      <vt:lpstr>Wingdings</vt:lpstr>
      <vt:lpstr>Office Theme</vt:lpstr>
      <vt:lpstr>Module 1 Introduction to Climate Change &amp; REDD+ </vt:lpstr>
      <vt:lpstr>PowerPoint Presentation</vt:lpstr>
      <vt:lpstr>PowerPoint Presentation</vt:lpstr>
      <vt:lpstr>PowerPoint Presentation</vt:lpstr>
      <vt:lpstr>PowerPoint Presentation</vt:lpstr>
      <vt:lpstr>PowerPoint Presentation</vt:lpstr>
      <vt:lpstr>PowerPoint Presentation</vt:lpstr>
      <vt:lpstr>What Causes Climate Change? </vt:lpstr>
      <vt:lpstr>PowerPoint Presentation</vt:lpstr>
      <vt:lpstr>PowerPoint Presentation</vt:lpstr>
      <vt:lpstr>PowerPoint Presentation</vt:lpstr>
      <vt:lpstr>PowerPoint Presentation</vt:lpstr>
      <vt:lpstr>Role of Forests in REDD+</vt:lpstr>
      <vt:lpstr>PowerPoint Presentation</vt:lpstr>
      <vt:lpstr>Role of Forests in Carbon Cycle</vt:lpstr>
      <vt:lpstr>PowerPoint Presentation</vt:lpstr>
      <vt:lpstr>Drivers of Deforestation &amp; Degradation</vt:lpstr>
      <vt:lpstr>Why address Deforestation and Forest Degradation?</vt:lpstr>
      <vt:lpstr>What is REDD+?</vt:lpstr>
      <vt:lpstr>  What is REDD+? </vt:lpstr>
      <vt:lpstr>Origin of REDD+</vt:lpstr>
      <vt:lpstr>FIVE ACTIVITIES UNDER REDD+</vt:lpstr>
      <vt:lpstr> REDD+ PHASES</vt:lpstr>
      <vt:lpstr>The Iterative Process of REDD+</vt:lpstr>
      <vt:lpstr>PowerPoint Presentation</vt:lpstr>
      <vt:lpstr>PowerPoint Presentation</vt:lpstr>
      <vt:lpstr>PowerPoint Presentation</vt:lpstr>
      <vt:lpstr>WARSAW FRAMEWORK FOR REDD+</vt:lpstr>
      <vt:lpstr>REDD+ Elements for Implementation </vt:lpstr>
      <vt:lpstr>Approach to REDD+ Implementation- Kenya</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Tracy Tanui</dc:creator>
  <cp:lastModifiedBy>bessy kathambi</cp:lastModifiedBy>
  <cp:revision>27</cp:revision>
  <dcterms:created xsi:type="dcterms:W3CDTF">2023-09-05T05:29:42Z</dcterms:created>
  <dcterms:modified xsi:type="dcterms:W3CDTF">2023-09-16T17:40:26Z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0x010100C6ADE3EB36D04241B9302A2ACAB3BEC7</vt:lpwstr>
  </property>
</Properties>
</file>